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349" r:id="rId3"/>
    <p:sldId id="332" r:id="rId4"/>
    <p:sldId id="341" r:id="rId5"/>
    <p:sldId id="346" r:id="rId6"/>
    <p:sldId id="391" r:id="rId7"/>
    <p:sldId id="352" r:id="rId8"/>
    <p:sldId id="331" r:id="rId9"/>
    <p:sldId id="322" r:id="rId10"/>
    <p:sldId id="278" r:id="rId11"/>
    <p:sldId id="342" r:id="rId12"/>
    <p:sldId id="392" r:id="rId13"/>
    <p:sldId id="389" r:id="rId14"/>
    <p:sldId id="344" r:id="rId15"/>
    <p:sldId id="345" r:id="rId16"/>
    <p:sldId id="284" r:id="rId17"/>
    <p:sldId id="286" r:id="rId18"/>
    <p:sldId id="393" r:id="rId19"/>
    <p:sldId id="348" r:id="rId20"/>
    <p:sldId id="292" r:id="rId21"/>
    <p:sldId id="324" r:id="rId22"/>
    <p:sldId id="390" r:id="rId23"/>
  </p:sldIdLst>
  <p:sldSz cx="12192000" cy="6858000"/>
  <p:notesSz cx="6888163" cy="100203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F6CF90-E22A-40A6-8C45-75A85DFBBF3F}" v="57" dt="2025-09-15T09:58:04.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60"/>
  </p:normalViewPr>
  <p:slideViewPr>
    <p:cSldViewPr snapToGrid="0" showGuides="1">
      <p:cViewPr varScale="1">
        <p:scale>
          <a:sx n="90" d="100"/>
          <a:sy n="90" d="100"/>
        </p:scale>
        <p:origin x="696" y="30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x Schouten" userId="0fe9f67fad095d75" providerId="LiveId" clId="{691D3E4C-6B11-44C9-AA7A-B159CB4E7826}"/>
    <pc:docChg chg="custSel modSld">
      <pc:chgData name="Lex Schouten" userId="0fe9f67fad095d75" providerId="LiveId" clId="{691D3E4C-6B11-44C9-AA7A-B159CB4E7826}" dt="2025-08-06T13:10:12.776" v="418" actId="6549"/>
      <pc:docMkLst>
        <pc:docMk/>
      </pc:docMkLst>
      <pc:sldChg chg="modSp mod">
        <pc:chgData name="Lex Schouten" userId="0fe9f67fad095d75" providerId="LiveId" clId="{691D3E4C-6B11-44C9-AA7A-B159CB4E7826}" dt="2025-08-06T13:10:12.776" v="418" actId="6549"/>
        <pc:sldMkLst>
          <pc:docMk/>
          <pc:sldMk cId="2002596416" sldId="278"/>
        </pc:sldMkLst>
      </pc:sldChg>
      <pc:sldChg chg="addSp modSp mod">
        <pc:chgData name="Lex Schouten" userId="0fe9f67fad095d75" providerId="LiveId" clId="{691D3E4C-6B11-44C9-AA7A-B159CB4E7826}" dt="2025-08-06T10:00:25.870" v="188" actId="1076"/>
        <pc:sldMkLst>
          <pc:docMk/>
          <pc:sldMk cId="134433287" sldId="284"/>
        </pc:sldMkLst>
      </pc:sldChg>
      <pc:sldChg chg="modSp mod">
        <pc:chgData name="Lex Schouten" userId="0fe9f67fad095d75" providerId="LiveId" clId="{691D3E4C-6B11-44C9-AA7A-B159CB4E7826}" dt="2025-08-06T10:04:43.200" v="288" actId="6549"/>
        <pc:sldMkLst>
          <pc:docMk/>
          <pc:sldMk cId="4004761796" sldId="292"/>
        </pc:sldMkLst>
      </pc:sldChg>
      <pc:sldChg chg="modSp mod">
        <pc:chgData name="Lex Schouten" userId="0fe9f67fad095d75" providerId="LiveId" clId="{691D3E4C-6B11-44C9-AA7A-B159CB4E7826}" dt="2025-08-06T13:08:05.452" v="341" actId="6549"/>
        <pc:sldMkLst>
          <pc:docMk/>
          <pc:sldMk cId="3860236386" sldId="322"/>
        </pc:sldMkLst>
      </pc:sldChg>
      <pc:sldChg chg="modSp mod">
        <pc:chgData name="Lex Schouten" userId="0fe9f67fad095d75" providerId="LiveId" clId="{691D3E4C-6B11-44C9-AA7A-B159CB4E7826}" dt="2025-08-06T10:08:17.769" v="323" actId="20577"/>
        <pc:sldMkLst>
          <pc:docMk/>
          <pc:sldMk cId="627354326" sldId="324"/>
        </pc:sldMkLst>
      </pc:sldChg>
      <pc:sldChg chg="modSp mod">
        <pc:chgData name="Lex Schouten" userId="0fe9f67fad095d75" providerId="LiveId" clId="{691D3E4C-6B11-44C9-AA7A-B159CB4E7826}" dt="2025-08-06T09:39:37.368" v="5" actId="20577"/>
        <pc:sldMkLst>
          <pc:docMk/>
          <pc:sldMk cId="3207323866" sldId="332"/>
        </pc:sldMkLst>
      </pc:sldChg>
      <pc:sldChg chg="modSp mod">
        <pc:chgData name="Lex Schouten" userId="0fe9f67fad095d75" providerId="LiveId" clId="{691D3E4C-6B11-44C9-AA7A-B159CB4E7826}" dt="2025-08-06T09:52:06.819" v="115" actId="20577"/>
        <pc:sldMkLst>
          <pc:docMk/>
          <pc:sldMk cId="813568223" sldId="342"/>
        </pc:sldMkLst>
      </pc:sldChg>
      <pc:sldChg chg="modSp mod">
        <pc:chgData name="Lex Schouten" userId="0fe9f67fad095d75" providerId="LiveId" clId="{691D3E4C-6B11-44C9-AA7A-B159CB4E7826}" dt="2025-08-06T09:43:11.679" v="29" actId="27636"/>
        <pc:sldMkLst>
          <pc:docMk/>
          <pc:sldMk cId="2417906544" sldId="346"/>
        </pc:sldMkLst>
      </pc:sldChg>
      <pc:sldChg chg="addSp modSp mod">
        <pc:chgData name="Lex Schouten" userId="0fe9f67fad095d75" providerId="LiveId" clId="{691D3E4C-6B11-44C9-AA7A-B159CB4E7826}" dt="2025-08-06T09:37:19.829" v="3" actId="1076"/>
        <pc:sldMkLst>
          <pc:docMk/>
          <pc:sldMk cId="1587287455" sldId="351"/>
        </pc:sldMkLst>
      </pc:sldChg>
    </pc:docChg>
  </pc:docChgLst>
  <pc:docChgLst>
    <pc:chgData name="Lex Schouten" userId="0fe9f67fad095d75" providerId="LiveId" clId="{686D9F99-B573-46A6-A4D4-0DE9AD827B8F}"/>
    <pc:docChg chg="undo custSel addSld delSld modSld sldOrd modNotesMaster">
      <pc:chgData name="Lex Schouten" userId="0fe9f67fad095d75" providerId="LiveId" clId="{686D9F99-B573-46A6-A4D4-0DE9AD827B8F}" dt="2025-06-09T14:17:57.941" v="3067" actId="6549"/>
      <pc:docMkLst>
        <pc:docMk/>
      </pc:docMkLst>
      <pc:sldChg chg="modSp mod">
        <pc:chgData name="Lex Schouten" userId="0fe9f67fad095d75" providerId="LiveId" clId="{686D9F99-B573-46A6-A4D4-0DE9AD827B8F}" dt="2025-06-01T11:43:21.374" v="53" actId="20577"/>
        <pc:sldMkLst>
          <pc:docMk/>
          <pc:sldMk cId="134433287" sldId="284"/>
        </pc:sldMkLst>
      </pc:sldChg>
      <pc:sldChg chg="modSp mod">
        <pc:chgData name="Lex Schouten" userId="0fe9f67fad095d75" providerId="LiveId" clId="{686D9F99-B573-46A6-A4D4-0DE9AD827B8F}" dt="2025-06-09T14:17:57.941" v="3067" actId="6549"/>
        <pc:sldMkLst>
          <pc:docMk/>
          <pc:sldMk cId="3860236386" sldId="322"/>
        </pc:sldMkLst>
      </pc:sldChg>
      <pc:sldChg chg="ord">
        <pc:chgData name="Lex Schouten" userId="0fe9f67fad095d75" providerId="LiveId" clId="{686D9F99-B573-46A6-A4D4-0DE9AD827B8F}" dt="2025-06-09T13:16:30.594" v="3066"/>
        <pc:sldMkLst>
          <pc:docMk/>
          <pc:sldMk cId="3844274305" sldId="331"/>
        </pc:sldMkLst>
      </pc:sldChg>
      <pc:sldChg chg="modSp mod">
        <pc:chgData name="Lex Schouten" userId="0fe9f67fad095d75" providerId="LiveId" clId="{686D9F99-B573-46A6-A4D4-0DE9AD827B8F}" dt="2025-06-01T11:44:34.546" v="79" actId="20577"/>
        <pc:sldMkLst>
          <pc:docMk/>
          <pc:sldMk cId="3207323866" sldId="332"/>
        </pc:sldMkLst>
      </pc:sldChg>
      <pc:sldChg chg="del">
        <pc:chgData name="Lex Schouten" userId="0fe9f67fad095d75" providerId="LiveId" clId="{686D9F99-B573-46A6-A4D4-0DE9AD827B8F}" dt="2025-06-09T09:42:34.398" v="2847" actId="2696"/>
        <pc:sldMkLst>
          <pc:docMk/>
          <pc:sldMk cId="255411736" sldId="333"/>
        </pc:sldMkLst>
      </pc:sldChg>
      <pc:sldChg chg="modSp mod">
        <pc:chgData name="Lex Schouten" userId="0fe9f67fad095d75" providerId="LiveId" clId="{686D9F99-B573-46A6-A4D4-0DE9AD827B8F}" dt="2025-06-09T09:21:17.481" v="2699" actId="14100"/>
        <pc:sldMkLst>
          <pc:docMk/>
          <pc:sldMk cId="1357355372" sldId="341"/>
        </pc:sldMkLst>
      </pc:sldChg>
      <pc:sldChg chg="del">
        <pc:chgData name="Lex Schouten" userId="0fe9f67fad095d75" providerId="LiveId" clId="{686D9F99-B573-46A6-A4D4-0DE9AD827B8F}" dt="2025-06-01T11:48:15.640" v="117" actId="2696"/>
        <pc:sldMkLst>
          <pc:docMk/>
          <pc:sldMk cId="1586769293" sldId="343"/>
        </pc:sldMkLst>
      </pc:sldChg>
      <pc:sldChg chg="addSp delSp modSp mod">
        <pc:chgData name="Lex Schouten" userId="0fe9f67fad095d75" providerId="LiveId" clId="{686D9F99-B573-46A6-A4D4-0DE9AD827B8F}" dt="2025-06-09T09:17:02.382" v="2690" actId="1076"/>
        <pc:sldMkLst>
          <pc:docMk/>
          <pc:sldMk cId="2952911819" sldId="344"/>
        </pc:sldMkLst>
      </pc:sldChg>
      <pc:sldChg chg="addSp modSp mod">
        <pc:chgData name="Lex Schouten" userId="0fe9f67fad095d75" providerId="LiveId" clId="{686D9F99-B573-46A6-A4D4-0DE9AD827B8F}" dt="2025-06-01T11:18:15.484" v="1" actId="1076"/>
        <pc:sldMkLst>
          <pc:docMk/>
          <pc:sldMk cId="2417906544" sldId="346"/>
        </pc:sldMkLst>
      </pc:sldChg>
      <pc:sldChg chg="addSp modSp mod">
        <pc:chgData name="Lex Schouten" userId="0fe9f67fad095d75" providerId="LiveId" clId="{686D9F99-B573-46A6-A4D4-0DE9AD827B8F}" dt="2025-06-01T11:47:14.842" v="115" actId="1076"/>
        <pc:sldMkLst>
          <pc:docMk/>
          <pc:sldMk cId="4003023153" sldId="348"/>
        </pc:sldMkLst>
      </pc:sldChg>
      <pc:sldChg chg="addSp modSp add mod">
        <pc:chgData name="Lex Schouten" userId="0fe9f67fad095d75" providerId="LiveId" clId="{686D9F99-B573-46A6-A4D4-0DE9AD827B8F}" dt="2025-06-09T09:39:50.180" v="2846" actId="20577"/>
        <pc:sldMkLst>
          <pc:docMk/>
          <pc:sldMk cId="608190119" sldId="349"/>
        </pc:sldMkLst>
      </pc:sldChg>
      <pc:sldChg chg="new del">
        <pc:chgData name="Lex Schouten" userId="0fe9f67fad095d75" providerId="LiveId" clId="{686D9F99-B573-46A6-A4D4-0DE9AD827B8F}" dt="2025-06-03T07:09:59.966" v="122" actId="47"/>
        <pc:sldMkLst>
          <pc:docMk/>
          <pc:sldMk cId="286470451" sldId="350"/>
        </pc:sldMkLst>
      </pc:sldChg>
      <pc:sldChg chg="modSp new del mod">
        <pc:chgData name="Lex Schouten" userId="0fe9f67fad095d75" providerId="LiveId" clId="{686D9F99-B573-46A6-A4D4-0DE9AD827B8F}" dt="2025-06-09T09:42:39.162" v="2848" actId="2696"/>
        <pc:sldMkLst>
          <pc:docMk/>
          <pc:sldMk cId="2394323637" sldId="350"/>
        </pc:sldMkLst>
      </pc:sldChg>
      <pc:sldChg chg="addSp delSp modSp add mod">
        <pc:chgData name="Lex Schouten" userId="0fe9f67fad095d75" providerId="LiveId" clId="{686D9F99-B573-46A6-A4D4-0DE9AD827B8F}" dt="2025-06-09T10:55:41.021" v="3064" actId="20577"/>
        <pc:sldMkLst>
          <pc:docMk/>
          <pc:sldMk cId="1587287455" sldId="351"/>
        </pc:sldMkLst>
      </pc:sldChg>
    </pc:docChg>
  </pc:docChgLst>
  <pc:docChgLst>
    <pc:chgData name="Lex Schouten" userId="0fe9f67fad095d75" providerId="LiveId" clId="{76D91413-F272-472D-9F3F-3512962DF5DB}"/>
    <pc:docChg chg="custSel modSld">
      <pc:chgData name="Lex Schouten" userId="0fe9f67fad095d75" providerId="LiveId" clId="{76D91413-F272-472D-9F3F-3512962DF5DB}" dt="2025-06-18T09:02:14.388" v="141" actId="14100"/>
      <pc:docMkLst>
        <pc:docMk/>
      </pc:docMkLst>
      <pc:sldChg chg="addSp modSp mod">
        <pc:chgData name="Lex Schouten" userId="0fe9f67fad095d75" providerId="LiveId" clId="{76D91413-F272-472D-9F3F-3512962DF5DB}" dt="2025-06-18T09:02:14.388" v="141" actId="14100"/>
        <pc:sldMkLst>
          <pc:docMk/>
          <pc:sldMk cId="1587287455" sldId="351"/>
        </pc:sldMkLst>
      </pc:sldChg>
    </pc:docChg>
  </pc:docChgLst>
  <pc:docChgLst>
    <pc:chgData name="Lex Schouten" userId="0fe9f67fad095d75" providerId="LiveId" clId="{2196E531-5A18-4DF0-B03C-C248C212E0AB}"/>
    <pc:docChg chg="undo custSel addSld delSld modSld sldOrd">
      <pc:chgData name="Lex Schouten" userId="0fe9f67fad095d75" providerId="LiveId" clId="{2196E531-5A18-4DF0-B03C-C248C212E0AB}" dt="2025-09-15T10:20:27.467" v="9064" actId="21"/>
      <pc:docMkLst>
        <pc:docMk/>
      </pc:docMkLst>
      <pc:sldChg chg="modSp mod">
        <pc:chgData name="Lex Schouten" userId="0fe9f67fad095d75" providerId="LiveId" clId="{2196E531-5A18-4DF0-B03C-C248C212E0AB}" dt="2025-09-13T18:04:21.010" v="8328" actId="1076"/>
        <pc:sldMkLst>
          <pc:docMk/>
          <pc:sldMk cId="2002596416" sldId="278"/>
        </pc:sldMkLst>
        <pc:spChg chg="mod">
          <ac:chgData name="Lex Schouten" userId="0fe9f67fad095d75" providerId="LiveId" clId="{2196E531-5A18-4DF0-B03C-C248C212E0AB}" dt="2025-09-13T06:51:02.729" v="5498" actId="1076"/>
          <ac:spMkLst>
            <pc:docMk/>
            <pc:sldMk cId="2002596416" sldId="278"/>
            <ac:spMk id="2" creationId="{495F00BA-7C0E-E4F6-1942-599B064E6517}"/>
          </ac:spMkLst>
        </pc:spChg>
        <pc:spChg chg="mod">
          <ac:chgData name="Lex Schouten" userId="0fe9f67fad095d75" providerId="LiveId" clId="{2196E531-5A18-4DF0-B03C-C248C212E0AB}" dt="2025-09-13T18:04:21.010" v="8328" actId="1076"/>
          <ac:spMkLst>
            <pc:docMk/>
            <pc:sldMk cId="2002596416" sldId="278"/>
            <ac:spMk id="3" creationId="{612BDEA9-8ABC-557A-ED40-B5CA2AC2DEA4}"/>
          </ac:spMkLst>
        </pc:spChg>
      </pc:sldChg>
      <pc:sldChg chg="addSp delSp modSp mod">
        <pc:chgData name="Lex Schouten" userId="0fe9f67fad095d75" providerId="LiveId" clId="{2196E531-5A18-4DF0-B03C-C248C212E0AB}" dt="2025-09-13T08:43:21.473" v="7574" actId="478"/>
        <pc:sldMkLst>
          <pc:docMk/>
          <pc:sldMk cId="134433287" sldId="284"/>
        </pc:sldMkLst>
        <pc:spChg chg="add mod">
          <ac:chgData name="Lex Schouten" userId="0fe9f67fad095d75" providerId="LiveId" clId="{2196E531-5A18-4DF0-B03C-C248C212E0AB}" dt="2025-09-13T08:43:15.413" v="7571" actId="14100"/>
          <ac:spMkLst>
            <pc:docMk/>
            <pc:sldMk cId="134433287" sldId="284"/>
            <ac:spMk id="19" creationId="{024FAF97-C6C9-3BE5-91C2-F0055848F863}"/>
          </ac:spMkLst>
        </pc:spChg>
      </pc:sldChg>
      <pc:sldChg chg="modSp mod">
        <pc:chgData name="Lex Schouten" userId="0fe9f67fad095d75" providerId="LiveId" clId="{2196E531-5A18-4DF0-B03C-C248C212E0AB}" dt="2025-09-13T08:44:08.446" v="7576" actId="20577"/>
        <pc:sldMkLst>
          <pc:docMk/>
          <pc:sldMk cId="3532273777" sldId="286"/>
        </pc:sldMkLst>
        <pc:spChg chg="mod">
          <ac:chgData name="Lex Schouten" userId="0fe9f67fad095d75" providerId="LiveId" clId="{2196E531-5A18-4DF0-B03C-C248C212E0AB}" dt="2025-09-13T08:44:08.446" v="7576" actId="20577"/>
          <ac:spMkLst>
            <pc:docMk/>
            <pc:sldMk cId="3532273777" sldId="286"/>
            <ac:spMk id="3" creationId="{2ED7F738-3C51-C7F4-FF4A-42C4AA548674}"/>
          </ac:spMkLst>
        </pc:spChg>
      </pc:sldChg>
      <pc:sldChg chg="addSp delSp modSp mod">
        <pc:chgData name="Lex Schouten" userId="0fe9f67fad095d75" providerId="LiveId" clId="{2196E531-5A18-4DF0-B03C-C248C212E0AB}" dt="2025-09-13T18:32:08.555" v="8951" actId="6549"/>
        <pc:sldMkLst>
          <pc:docMk/>
          <pc:sldMk cId="4004761796" sldId="292"/>
        </pc:sldMkLst>
        <pc:spChg chg="mod">
          <ac:chgData name="Lex Schouten" userId="0fe9f67fad095d75" providerId="LiveId" clId="{2196E531-5A18-4DF0-B03C-C248C212E0AB}" dt="2025-09-13T18:32:08.555" v="8951" actId="6549"/>
          <ac:spMkLst>
            <pc:docMk/>
            <pc:sldMk cId="4004761796" sldId="292"/>
            <ac:spMk id="3" creationId="{88AED539-6938-0DD4-5B8B-08ACA6739751}"/>
          </ac:spMkLst>
        </pc:spChg>
        <pc:spChg chg="add mod">
          <ac:chgData name="Lex Schouten" userId="0fe9f67fad095d75" providerId="LiveId" clId="{2196E531-5A18-4DF0-B03C-C248C212E0AB}" dt="2025-09-13T18:26:58.396" v="8850" actId="14100"/>
          <ac:spMkLst>
            <pc:docMk/>
            <pc:sldMk cId="4004761796" sldId="292"/>
            <ac:spMk id="9" creationId="{F76043D7-691A-50BF-80E0-CD43D1979275}"/>
          </ac:spMkLst>
        </pc:spChg>
        <pc:spChg chg="mod">
          <ac:chgData name="Lex Schouten" userId="0fe9f67fad095d75" providerId="LiveId" clId="{2196E531-5A18-4DF0-B03C-C248C212E0AB}" dt="2025-09-13T18:24:35.751" v="8812" actId="14100"/>
          <ac:spMkLst>
            <pc:docMk/>
            <pc:sldMk cId="4004761796" sldId="292"/>
            <ac:spMk id="96" creationId="{FF18B39A-075B-BA22-4CEC-29C4453D2EBE}"/>
          </ac:spMkLst>
        </pc:spChg>
      </pc:sldChg>
      <pc:sldChg chg="addSp modSp mod">
        <pc:chgData name="Lex Schouten" userId="0fe9f67fad095d75" providerId="LiveId" clId="{2196E531-5A18-4DF0-B03C-C248C212E0AB}" dt="2025-09-13T07:52:11.739" v="7125" actId="20577"/>
        <pc:sldMkLst>
          <pc:docMk/>
          <pc:sldMk cId="3860236386" sldId="322"/>
        </pc:sldMkLst>
        <pc:spChg chg="mod">
          <ac:chgData name="Lex Schouten" userId="0fe9f67fad095d75" providerId="LiveId" clId="{2196E531-5A18-4DF0-B03C-C248C212E0AB}" dt="2025-09-08T13:19:00.282" v="8" actId="1076"/>
          <ac:spMkLst>
            <pc:docMk/>
            <pc:sldMk cId="3860236386" sldId="322"/>
            <ac:spMk id="7" creationId="{D5CD89FF-1F0B-B66E-44D2-1B383DBEBD49}"/>
          </ac:spMkLst>
        </pc:spChg>
        <pc:spChg chg="mod">
          <ac:chgData name="Lex Schouten" userId="0fe9f67fad095d75" providerId="LiveId" clId="{2196E531-5A18-4DF0-B03C-C248C212E0AB}" dt="2025-09-13T07:52:11.739" v="7125" actId="20577"/>
          <ac:spMkLst>
            <pc:docMk/>
            <pc:sldMk cId="3860236386" sldId="322"/>
            <ac:spMk id="8" creationId="{DECE9B06-E02B-4419-1EA7-D58BBBD4E8EC}"/>
          </ac:spMkLst>
        </pc:spChg>
        <pc:picChg chg="mod">
          <ac:chgData name="Lex Schouten" userId="0fe9f67fad095d75" providerId="LiveId" clId="{2196E531-5A18-4DF0-B03C-C248C212E0AB}" dt="2025-09-08T13:18:51.706" v="7" actId="1076"/>
          <ac:picMkLst>
            <pc:docMk/>
            <pc:sldMk cId="3860236386" sldId="322"/>
            <ac:picMk id="15" creationId="{66B1B942-B9D8-418D-9A6A-68F6886E1406}"/>
          </ac:picMkLst>
        </pc:picChg>
        <pc:cxnChg chg="add mod">
          <ac:chgData name="Lex Schouten" userId="0fe9f67fad095d75" providerId="LiveId" clId="{2196E531-5A18-4DF0-B03C-C248C212E0AB}" dt="2025-09-08T13:21:48.099" v="41" actId="208"/>
          <ac:cxnSpMkLst>
            <pc:docMk/>
            <pc:sldMk cId="3860236386" sldId="322"/>
            <ac:cxnSpMk id="5" creationId="{656960BE-90AB-126C-5683-32C32A92E04A}"/>
          </ac:cxnSpMkLst>
        </pc:cxnChg>
        <pc:cxnChg chg="add mod">
          <ac:chgData name="Lex Schouten" userId="0fe9f67fad095d75" providerId="LiveId" clId="{2196E531-5A18-4DF0-B03C-C248C212E0AB}" dt="2025-09-08T13:21:53.771" v="42" actId="208"/>
          <ac:cxnSpMkLst>
            <pc:docMk/>
            <pc:sldMk cId="3860236386" sldId="322"/>
            <ac:cxnSpMk id="10" creationId="{3C2C1F7F-0D34-5A6E-0BE4-A93CD89C2F13}"/>
          </ac:cxnSpMkLst>
        </pc:cxnChg>
        <pc:cxnChg chg="add mod">
          <ac:chgData name="Lex Schouten" userId="0fe9f67fad095d75" providerId="LiveId" clId="{2196E531-5A18-4DF0-B03C-C248C212E0AB}" dt="2025-09-08T13:22:01.186" v="43" actId="208"/>
          <ac:cxnSpMkLst>
            <pc:docMk/>
            <pc:sldMk cId="3860236386" sldId="322"/>
            <ac:cxnSpMk id="13" creationId="{5DB55470-F266-59F5-99BC-5B038842C785}"/>
          </ac:cxnSpMkLst>
        </pc:cxnChg>
        <pc:cxnChg chg="mod">
          <ac:chgData name="Lex Schouten" userId="0fe9f67fad095d75" providerId="LiveId" clId="{2196E531-5A18-4DF0-B03C-C248C212E0AB}" dt="2025-09-08T13:20:50.706" v="32" actId="1076"/>
          <ac:cxnSpMkLst>
            <pc:docMk/>
            <pc:sldMk cId="3860236386" sldId="322"/>
            <ac:cxnSpMk id="19" creationId="{35FCB986-2024-AB91-29A7-BEF3EB3B0BC2}"/>
          </ac:cxnSpMkLst>
        </pc:cxnChg>
        <pc:cxnChg chg="mod">
          <ac:chgData name="Lex Schouten" userId="0fe9f67fad095d75" providerId="LiveId" clId="{2196E531-5A18-4DF0-B03C-C248C212E0AB}" dt="2025-09-08T13:21:36.506" v="39" actId="208"/>
          <ac:cxnSpMkLst>
            <pc:docMk/>
            <pc:sldMk cId="3860236386" sldId="322"/>
            <ac:cxnSpMk id="20" creationId="{1256B1CA-9DC0-5E9B-8789-EFEF6AEB8697}"/>
          </ac:cxnSpMkLst>
        </pc:cxnChg>
        <pc:cxnChg chg="mod">
          <ac:chgData name="Lex Schouten" userId="0fe9f67fad095d75" providerId="LiveId" clId="{2196E531-5A18-4DF0-B03C-C248C212E0AB}" dt="2025-09-08T13:21:41.618" v="40" actId="208"/>
          <ac:cxnSpMkLst>
            <pc:docMk/>
            <pc:sldMk cId="3860236386" sldId="322"/>
            <ac:cxnSpMk id="21" creationId="{80E805D5-D0AF-C022-19F5-90BF4E7CB0C4}"/>
          </ac:cxnSpMkLst>
        </pc:cxnChg>
        <pc:cxnChg chg="mod">
          <ac:chgData name="Lex Schouten" userId="0fe9f67fad095d75" providerId="LiveId" clId="{2196E531-5A18-4DF0-B03C-C248C212E0AB}" dt="2025-09-08T13:21:30.826" v="38" actId="208"/>
          <ac:cxnSpMkLst>
            <pc:docMk/>
            <pc:sldMk cId="3860236386" sldId="322"/>
            <ac:cxnSpMk id="26" creationId="{380FE8F6-35DF-577E-D36F-6F457A31099E}"/>
          </ac:cxnSpMkLst>
        </pc:cxnChg>
        <pc:cxnChg chg="add mod">
          <ac:chgData name="Lex Schouten" userId="0fe9f67fad095d75" providerId="LiveId" clId="{2196E531-5A18-4DF0-B03C-C248C212E0AB}" dt="2025-09-08T13:22:08.594" v="44" actId="208"/>
          <ac:cxnSpMkLst>
            <pc:docMk/>
            <pc:sldMk cId="3860236386" sldId="322"/>
            <ac:cxnSpMk id="35" creationId="{36C15967-3C7C-B276-A9BF-620C0C497946}"/>
          </ac:cxnSpMkLst>
        </pc:cxnChg>
        <pc:cxnChg chg="add mod">
          <ac:chgData name="Lex Schouten" userId="0fe9f67fad095d75" providerId="LiveId" clId="{2196E531-5A18-4DF0-B03C-C248C212E0AB}" dt="2025-09-08T13:20:47.650" v="31" actId="1076"/>
          <ac:cxnSpMkLst>
            <pc:docMk/>
            <pc:sldMk cId="3860236386" sldId="322"/>
            <ac:cxnSpMk id="37" creationId="{5E223729-BD70-EB01-47E4-1D0A5B626452}"/>
          </ac:cxnSpMkLst>
        </pc:cxnChg>
        <pc:cxnChg chg="add mod">
          <ac:chgData name="Lex Schouten" userId="0fe9f67fad095d75" providerId="LiveId" clId="{2196E531-5A18-4DF0-B03C-C248C212E0AB}" dt="2025-09-08T13:20:45.642" v="30" actId="1076"/>
          <ac:cxnSpMkLst>
            <pc:docMk/>
            <pc:sldMk cId="3860236386" sldId="322"/>
            <ac:cxnSpMk id="38" creationId="{798CB6F6-6D42-8A11-265E-35C0DE103695}"/>
          </ac:cxnSpMkLst>
        </pc:cxnChg>
      </pc:sldChg>
      <pc:sldChg chg="addSp delSp modSp mod">
        <pc:chgData name="Lex Schouten" userId="0fe9f67fad095d75" providerId="LiveId" clId="{2196E531-5A18-4DF0-B03C-C248C212E0AB}" dt="2025-09-13T18:38:12.725" v="9026" actId="20577"/>
        <pc:sldMkLst>
          <pc:docMk/>
          <pc:sldMk cId="627354326" sldId="324"/>
        </pc:sldMkLst>
        <pc:spChg chg="mod">
          <ac:chgData name="Lex Schouten" userId="0fe9f67fad095d75" providerId="LiveId" clId="{2196E531-5A18-4DF0-B03C-C248C212E0AB}" dt="2025-09-13T18:34:13.164" v="8990" actId="1076"/>
          <ac:spMkLst>
            <pc:docMk/>
            <pc:sldMk cId="627354326" sldId="324"/>
            <ac:spMk id="3" creationId="{5FCF7D9F-3AAA-E5E4-8FD6-534E726817B8}"/>
          </ac:spMkLst>
        </pc:spChg>
        <pc:spChg chg="mod">
          <ac:chgData name="Lex Schouten" userId="0fe9f67fad095d75" providerId="LiveId" clId="{2196E531-5A18-4DF0-B03C-C248C212E0AB}" dt="2025-09-13T18:36:33.002" v="9006" actId="207"/>
          <ac:spMkLst>
            <pc:docMk/>
            <pc:sldMk cId="627354326" sldId="324"/>
            <ac:spMk id="5" creationId="{BC6EB299-D0E2-B523-CF04-F74B9C47C493}"/>
          </ac:spMkLst>
        </pc:spChg>
        <pc:spChg chg="mod">
          <ac:chgData name="Lex Schouten" userId="0fe9f67fad095d75" providerId="LiveId" clId="{2196E531-5A18-4DF0-B03C-C248C212E0AB}" dt="2025-09-13T18:38:12.725" v="9026" actId="20577"/>
          <ac:spMkLst>
            <pc:docMk/>
            <pc:sldMk cId="627354326" sldId="324"/>
            <ac:spMk id="8" creationId="{DAEF9F13-95A7-621F-6571-B175F5518EBC}"/>
          </ac:spMkLst>
        </pc:spChg>
        <pc:spChg chg="mod">
          <ac:chgData name="Lex Schouten" userId="0fe9f67fad095d75" providerId="LiveId" clId="{2196E531-5A18-4DF0-B03C-C248C212E0AB}" dt="2025-09-13T18:36:17.711" v="9004" actId="207"/>
          <ac:spMkLst>
            <pc:docMk/>
            <pc:sldMk cId="627354326" sldId="324"/>
            <ac:spMk id="14" creationId="{230851F7-3F5E-F938-2A55-50E8825205C6}"/>
          </ac:spMkLst>
        </pc:spChg>
        <pc:spChg chg="add mod">
          <ac:chgData name="Lex Schouten" userId="0fe9f67fad095d75" providerId="LiveId" clId="{2196E531-5A18-4DF0-B03C-C248C212E0AB}" dt="2025-09-13T18:37:09.176" v="9011" actId="1076"/>
          <ac:spMkLst>
            <pc:docMk/>
            <pc:sldMk cId="627354326" sldId="324"/>
            <ac:spMk id="17" creationId="{85C65F24-9A79-D28B-CB76-C5A8156CAD60}"/>
          </ac:spMkLst>
        </pc:spChg>
        <pc:spChg chg="add mod">
          <ac:chgData name="Lex Schouten" userId="0fe9f67fad095d75" providerId="LiveId" clId="{2196E531-5A18-4DF0-B03C-C248C212E0AB}" dt="2025-09-13T18:37:34.830" v="9013" actId="1076"/>
          <ac:spMkLst>
            <pc:docMk/>
            <pc:sldMk cId="627354326" sldId="324"/>
            <ac:spMk id="18" creationId="{39D5080F-4ED1-020A-80D0-0777313DBB4A}"/>
          </ac:spMkLst>
        </pc:spChg>
        <pc:picChg chg="add mod">
          <ac:chgData name="Lex Schouten" userId="0fe9f67fad095d75" providerId="LiveId" clId="{2196E531-5A18-4DF0-B03C-C248C212E0AB}" dt="2025-09-13T18:34:32.402" v="8992" actId="1076"/>
          <ac:picMkLst>
            <pc:docMk/>
            <pc:sldMk cId="627354326" sldId="324"/>
            <ac:picMk id="7" creationId="{969A79B0-4837-8945-633A-04C70A6D5DB2}"/>
          </ac:picMkLst>
        </pc:picChg>
        <pc:picChg chg="add mod">
          <ac:chgData name="Lex Schouten" userId="0fe9f67fad095d75" providerId="LiveId" clId="{2196E531-5A18-4DF0-B03C-C248C212E0AB}" dt="2025-09-13T18:34:45.493" v="8994" actId="1076"/>
          <ac:picMkLst>
            <pc:docMk/>
            <pc:sldMk cId="627354326" sldId="324"/>
            <ac:picMk id="10" creationId="{BAD8FE9F-1FD7-6DD5-DCD3-3BAAD6B0E11B}"/>
          </ac:picMkLst>
        </pc:picChg>
        <pc:cxnChg chg="add mod">
          <ac:chgData name="Lex Schouten" userId="0fe9f67fad095d75" providerId="LiveId" clId="{2196E531-5A18-4DF0-B03C-C248C212E0AB}" dt="2025-09-13T18:37:43.047" v="9015" actId="14100"/>
          <ac:cxnSpMkLst>
            <pc:docMk/>
            <pc:sldMk cId="627354326" sldId="324"/>
            <ac:cxnSpMk id="12" creationId="{DB48C37D-4E5B-7475-D5B8-9DBE32D220CC}"/>
          </ac:cxnSpMkLst>
        </pc:cxnChg>
      </pc:sldChg>
      <pc:sldChg chg="addSp modSp mod">
        <pc:chgData name="Lex Schouten" userId="0fe9f67fad095d75" providerId="LiveId" clId="{2196E531-5A18-4DF0-B03C-C248C212E0AB}" dt="2025-09-13T07:51:24.594" v="7124" actId="20577"/>
        <pc:sldMkLst>
          <pc:docMk/>
          <pc:sldMk cId="3844274305" sldId="331"/>
        </pc:sldMkLst>
        <pc:spChg chg="mod ord">
          <ac:chgData name="Lex Schouten" userId="0fe9f67fad095d75" providerId="LiveId" clId="{2196E531-5A18-4DF0-B03C-C248C212E0AB}" dt="2025-09-13T07:50:41.949" v="7093" actId="20577"/>
          <ac:spMkLst>
            <pc:docMk/>
            <pc:sldMk cId="3844274305" sldId="331"/>
            <ac:spMk id="4" creationId="{9C93C8A4-80DE-6EC4-DB7B-7581C71F8B85}"/>
          </ac:spMkLst>
        </pc:spChg>
        <pc:spChg chg="mod">
          <ac:chgData name="Lex Schouten" userId="0fe9f67fad095d75" providerId="LiveId" clId="{2196E531-5A18-4DF0-B03C-C248C212E0AB}" dt="2025-09-13T07:51:24.594" v="7124" actId="20577"/>
          <ac:spMkLst>
            <pc:docMk/>
            <pc:sldMk cId="3844274305" sldId="331"/>
            <ac:spMk id="6" creationId="{F3E2CD6A-D204-B5A9-3126-2A77C53B8A89}"/>
          </ac:spMkLst>
        </pc:spChg>
        <pc:picChg chg="add mod ord">
          <ac:chgData name="Lex Schouten" userId="0fe9f67fad095d75" providerId="LiveId" clId="{2196E531-5A18-4DF0-B03C-C248C212E0AB}" dt="2025-09-12T09:19:49.365" v="3399" actId="1036"/>
          <ac:picMkLst>
            <pc:docMk/>
            <pc:sldMk cId="3844274305" sldId="331"/>
            <ac:picMk id="5" creationId="{2198F476-CD69-57F2-9567-6445993B2473}"/>
          </ac:picMkLst>
        </pc:picChg>
        <pc:picChg chg="ord">
          <ac:chgData name="Lex Schouten" userId="0fe9f67fad095d75" providerId="LiveId" clId="{2196E531-5A18-4DF0-B03C-C248C212E0AB}" dt="2025-09-13T07:50:29.164" v="7091" actId="167"/>
          <ac:picMkLst>
            <pc:docMk/>
            <pc:sldMk cId="3844274305" sldId="331"/>
            <ac:picMk id="7" creationId="{728B3535-1891-DE33-DAA2-AF34829EFE59}"/>
          </ac:picMkLst>
        </pc:picChg>
      </pc:sldChg>
      <pc:sldChg chg="addSp modSp mod ord">
        <pc:chgData name="Lex Schouten" userId="0fe9f67fad095d75" providerId="LiveId" clId="{2196E531-5A18-4DF0-B03C-C248C212E0AB}" dt="2025-09-12T15:45:34.780" v="4813" actId="167"/>
        <pc:sldMkLst>
          <pc:docMk/>
          <pc:sldMk cId="3207323866" sldId="332"/>
        </pc:sldMkLst>
        <pc:spChg chg="mod ord">
          <ac:chgData name="Lex Schouten" userId="0fe9f67fad095d75" providerId="LiveId" clId="{2196E531-5A18-4DF0-B03C-C248C212E0AB}" dt="2025-09-12T15:44:10.615" v="4798" actId="167"/>
          <ac:spMkLst>
            <pc:docMk/>
            <pc:sldMk cId="3207323866" sldId="332"/>
            <ac:spMk id="2" creationId="{9170837A-36A1-6A2F-E095-EF0CE8EE936D}"/>
          </ac:spMkLst>
        </pc:spChg>
        <pc:spChg chg="mod ord">
          <ac:chgData name="Lex Schouten" userId="0fe9f67fad095d75" providerId="LiveId" clId="{2196E531-5A18-4DF0-B03C-C248C212E0AB}" dt="2025-09-12T15:43:59.336" v="4797" actId="313"/>
          <ac:spMkLst>
            <pc:docMk/>
            <pc:sldMk cId="3207323866" sldId="332"/>
            <ac:spMk id="3" creationId="{E6E1967A-D0BB-F86B-C818-7ED022660C70}"/>
          </ac:spMkLst>
        </pc:spChg>
        <pc:picChg chg="add mod ord">
          <ac:chgData name="Lex Schouten" userId="0fe9f67fad095d75" providerId="LiveId" clId="{2196E531-5A18-4DF0-B03C-C248C212E0AB}" dt="2025-09-12T13:17:46.195" v="4735" actId="14100"/>
          <ac:picMkLst>
            <pc:docMk/>
            <pc:sldMk cId="3207323866" sldId="332"/>
            <ac:picMk id="5" creationId="{AC092EA2-3E9B-72A4-F234-48CD2EBBFB09}"/>
          </ac:picMkLst>
        </pc:picChg>
        <pc:picChg chg="add mod ord">
          <ac:chgData name="Lex Schouten" userId="0fe9f67fad095d75" providerId="LiveId" clId="{2196E531-5A18-4DF0-B03C-C248C212E0AB}" dt="2025-09-12T15:45:34.780" v="4813" actId="167"/>
          <ac:picMkLst>
            <pc:docMk/>
            <pc:sldMk cId="3207323866" sldId="332"/>
            <ac:picMk id="6" creationId="{5CC15366-ED5A-72A5-7863-121E23C53A91}"/>
          </ac:picMkLst>
        </pc:picChg>
      </pc:sldChg>
      <pc:sldChg chg="addSp delSp modSp del mod">
        <pc:chgData name="Lex Schouten" userId="0fe9f67fad095d75" providerId="LiveId" clId="{2196E531-5A18-4DF0-B03C-C248C212E0AB}" dt="2025-09-13T08:36:10.905" v="7416" actId="2696"/>
        <pc:sldMkLst>
          <pc:docMk/>
          <pc:sldMk cId="3175536783" sldId="335"/>
        </pc:sldMkLst>
      </pc:sldChg>
      <pc:sldChg chg="addSp modSp mod">
        <pc:chgData name="Lex Schouten" userId="0fe9f67fad095d75" providerId="LiveId" clId="{2196E531-5A18-4DF0-B03C-C248C212E0AB}" dt="2025-09-12T15:45:09.757" v="4810" actId="167"/>
        <pc:sldMkLst>
          <pc:docMk/>
          <pc:sldMk cId="1357355372" sldId="341"/>
        </pc:sldMkLst>
        <pc:spChg chg="mod ord">
          <ac:chgData name="Lex Schouten" userId="0fe9f67fad095d75" providerId="LiveId" clId="{2196E531-5A18-4DF0-B03C-C248C212E0AB}" dt="2025-09-12T15:45:02.197" v="4809" actId="167"/>
          <ac:spMkLst>
            <pc:docMk/>
            <pc:sldMk cId="1357355372" sldId="341"/>
            <ac:spMk id="4" creationId="{DBCC5A04-8532-C427-B2DC-D2F1EB6F756D}"/>
          </ac:spMkLst>
        </pc:spChg>
        <pc:picChg chg="add mod ord">
          <ac:chgData name="Lex Schouten" userId="0fe9f67fad095d75" providerId="LiveId" clId="{2196E531-5A18-4DF0-B03C-C248C212E0AB}" dt="2025-09-12T15:45:09.757" v="4810" actId="167"/>
          <ac:picMkLst>
            <pc:docMk/>
            <pc:sldMk cId="1357355372" sldId="341"/>
            <ac:picMk id="17" creationId="{23FA1B61-07F5-AE7F-9020-329AA1069378}"/>
          </ac:picMkLst>
        </pc:picChg>
      </pc:sldChg>
      <pc:sldChg chg="addSp delSp modSp mod">
        <pc:chgData name="Lex Schouten" userId="0fe9f67fad095d75" providerId="LiveId" clId="{2196E531-5A18-4DF0-B03C-C248C212E0AB}" dt="2025-09-13T18:06:11.174" v="8354" actId="1076"/>
        <pc:sldMkLst>
          <pc:docMk/>
          <pc:sldMk cId="813568223" sldId="342"/>
        </pc:sldMkLst>
        <pc:spChg chg="mod">
          <ac:chgData name="Lex Schouten" userId="0fe9f67fad095d75" providerId="LiveId" clId="{2196E531-5A18-4DF0-B03C-C248C212E0AB}" dt="2025-09-13T07:53:12.749" v="7146" actId="20577"/>
          <ac:spMkLst>
            <pc:docMk/>
            <pc:sldMk cId="813568223" sldId="342"/>
            <ac:spMk id="2" creationId="{3F455C75-8FD1-8513-E337-3F213007404F}"/>
          </ac:spMkLst>
        </pc:spChg>
        <pc:spChg chg="mod">
          <ac:chgData name="Lex Schouten" userId="0fe9f67fad095d75" providerId="LiveId" clId="{2196E531-5A18-4DF0-B03C-C248C212E0AB}" dt="2025-09-13T18:05:43.876" v="8351" actId="20577"/>
          <ac:spMkLst>
            <pc:docMk/>
            <pc:sldMk cId="813568223" sldId="342"/>
            <ac:spMk id="4" creationId="{1CA41C70-2FA7-5E98-0335-D777D4ADDD9E}"/>
          </ac:spMkLst>
        </pc:spChg>
        <pc:spChg chg="add mod">
          <ac:chgData name="Lex Schouten" userId="0fe9f67fad095d75" providerId="LiveId" clId="{2196E531-5A18-4DF0-B03C-C248C212E0AB}" dt="2025-09-13T06:46:26.223" v="5369" actId="1076"/>
          <ac:spMkLst>
            <pc:docMk/>
            <pc:sldMk cId="813568223" sldId="342"/>
            <ac:spMk id="6" creationId="{DE7D361B-FD0E-88B3-1C81-93207B6810B3}"/>
          </ac:spMkLst>
        </pc:spChg>
        <pc:spChg chg="add mod">
          <ac:chgData name="Lex Schouten" userId="0fe9f67fad095d75" providerId="LiveId" clId="{2196E531-5A18-4DF0-B03C-C248C212E0AB}" dt="2025-09-13T06:46:54.899" v="5374" actId="1076"/>
          <ac:spMkLst>
            <pc:docMk/>
            <pc:sldMk cId="813568223" sldId="342"/>
            <ac:spMk id="20" creationId="{A2546F1A-8374-A5BF-D3E8-79347E5464C7}"/>
          </ac:spMkLst>
        </pc:spChg>
        <pc:spChg chg="add">
          <ac:chgData name="Lex Schouten" userId="0fe9f67fad095d75" providerId="LiveId" clId="{2196E531-5A18-4DF0-B03C-C248C212E0AB}" dt="2025-09-13T06:40:52.017" v="5322" actId="11529"/>
          <ac:spMkLst>
            <pc:docMk/>
            <pc:sldMk cId="813568223" sldId="342"/>
            <ac:spMk id="22" creationId="{AAF62DEA-EACA-6B82-39A8-26B0D213C1F0}"/>
          </ac:spMkLst>
        </pc:spChg>
        <pc:spChg chg="add mod">
          <ac:chgData name="Lex Schouten" userId="0fe9f67fad095d75" providerId="LiveId" clId="{2196E531-5A18-4DF0-B03C-C248C212E0AB}" dt="2025-09-13T06:43:35.468" v="5342" actId="1076"/>
          <ac:spMkLst>
            <pc:docMk/>
            <pc:sldMk cId="813568223" sldId="342"/>
            <ac:spMk id="23" creationId="{FEF4F81E-F61E-A8CF-F794-448B99ED4918}"/>
          </ac:spMkLst>
        </pc:spChg>
        <pc:spChg chg="add mod">
          <ac:chgData name="Lex Schouten" userId="0fe9f67fad095d75" providerId="LiveId" clId="{2196E531-5A18-4DF0-B03C-C248C212E0AB}" dt="2025-09-13T18:04:39.053" v="8329" actId="1076"/>
          <ac:spMkLst>
            <pc:docMk/>
            <pc:sldMk cId="813568223" sldId="342"/>
            <ac:spMk id="25" creationId="{3B71355E-2577-951D-4A59-FB7EAC2B0D30}"/>
          </ac:spMkLst>
        </pc:spChg>
        <pc:spChg chg="add mod">
          <ac:chgData name="Lex Schouten" userId="0fe9f67fad095d75" providerId="LiveId" clId="{2196E531-5A18-4DF0-B03C-C248C212E0AB}" dt="2025-09-13T18:05:26.216" v="8344" actId="1076"/>
          <ac:spMkLst>
            <pc:docMk/>
            <pc:sldMk cId="813568223" sldId="342"/>
            <ac:spMk id="26" creationId="{772B0F06-294E-DD31-CAC3-78810A23EE0A}"/>
          </ac:spMkLst>
        </pc:spChg>
        <pc:picChg chg="mod ord">
          <ac:chgData name="Lex Schouten" userId="0fe9f67fad095d75" providerId="LiveId" clId="{2196E531-5A18-4DF0-B03C-C248C212E0AB}" dt="2025-09-13T07:58:49.500" v="7346" actId="1076"/>
          <ac:picMkLst>
            <pc:docMk/>
            <pc:sldMk cId="813568223" sldId="342"/>
            <ac:picMk id="8" creationId="{DA7C3B68-0356-5A13-7E73-D163C6875DB9}"/>
          </ac:picMkLst>
        </pc:picChg>
        <pc:picChg chg="add mod">
          <ac:chgData name="Lex Schouten" userId="0fe9f67fad095d75" providerId="LiveId" clId="{2196E531-5A18-4DF0-B03C-C248C212E0AB}" dt="2025-09-13T18:06:11.174" v="8354" actId="1076"/>
          <ac:picMkLst>
            <pc:docMk/>
            <pc:sldMk cId="813568223" sldId="342"/>
            <ac:picMk id="30" creationId="{0B19B238-746A-92C4-34EA-BA429F9B2536}"/>
          </ac:picMkLst>
        </pc:picChg>
        <pc:cxnChg chg="mod">
          <ac:chgData name="Lex Schouten" userId="0fe9f67fad095d75" providerId="LiveId" clId="{2196E531-5A18-4DF0-B03C-C248C212E0AB}" dt="2025-09-13T06:44:05.283" v="5346" actId="1076"/>
          <ac:cxnSpMkLst>
            <pc:docMk/>
            <pc:sldMk cId="813568223" sldId="342"/>
            <ac:cxnSpMk id="11" creationId="{926E4E88-399E-18E6-F37F-9A2D4DBE6FDE}"/>
          </ac:cxnSpMkLst>
        </pc:cxnChg>
        <pc:cxnChg chg="add mod">
          <ac:chgData name="Lex Schouten" userId="0fe9f67fad095d75" providerId="LiveId" clId="{2196E531-5A18-4DF0-B03C-C248C212E0AB}" dt="2025-09-13T06:46:43.806" v="5373" actId="14100"/>
          <ac:cxnSpMkLst>
            <pc:docMk/>
            <pc:sldMk cId="813568223" sldId="342"/>
            <ac:cxnSpMk id="32" creationId="{4DB65B0C-9122-99DD-4B6A-3C5D636313BE}"/>
          </ac:cxnSpMkLst>
        </pc:cxnChg>
        <pc:cxnChg chg="add mod">
          <ac:chgData name="Lex Schouten" userId="0fe9f67fad095d75" providerId="LiveId" clId="{2196E531-5A18-4DF0-B03C-C248C212E0AB}" dt="2025-09-13T06:46:16.629" v="5368" actId="1076"/>
          <ac:cxnSpMkLst>
            <pc:docMk/>
            <pc:sldMk cId="813568223" sldId="342"/>
            <ac:cxnSpMk id="34" creationId="{FAC34160-E9D2-C8A9-5F8F-A2771C80306A}"/>
          </ac:cxnSpMkLst>
        </pc:cxnChg>
        <pc:cxnChg chg="mod">
          <ac:chgData name="Lex Schouten" userId="0fe9f67fad095d75" providerId="LiveId" clId="{2196E531-5A18-4DF0-B03C-C248C212E0AB}" dt="2025-09-13T06:44:01.414" v="5345" actId="1076"/>
          <ac:cxnSpMkLst>
            <pc:docMk/>
            <pc:sldMk cId="813568223" sldId="342"/>
            <ac:cxnSpMk id="47" creationId="{9BE4802C-51F1-E644-D17C-5E2528C475C9}"/>
          </ac:cxnSpMkLst>
        </pc:cxnChg>
      </pc:sldChg>
      <pc:sldChg chg="addSp delSp modSp mod">
        <pc:chgData name="Lex Schouten" userId="0fe9f67fad095d75" providerId="LiveId" clId="{2196E531-5A18-4DF0-B03C-C248C212E0AB}" dt="2025-09-13T18:07:37.473" v="8363" actId="1076"/>
        <pc:sldMkLst>
          <pc:docMk/>
          <pc:sldMk cId="2952911819" sldId="344"/>
        </pc:sldMkLst>
        <pc:spChg chg="mod">
          <ac:chgData name="Lex Schouten" userId="0fe9f67fad095d75" providerId="LiveId" clId="{2196E531-5A18-4DF0-B03C-C248C212E0AB}" dt="2025-09-13T08:37:55.778" v="7489" actId="20577"/>
          <ac:spMkLst>
            <pc:docMk/>
            <pc:sldMk cId="2952911819" sldId="344"/>
            <ac:spMk id="2" creationId="{FC65AF26-699A-9ABA-1D78-8C14FF20992C}"/>
          </ac:spMkLst>
        </pc:spChg>
        <pc:spChg chg="mod">
          <ac:chgData name="Lex Schouten" userId="0fe9f67fad095d75" providerId="LiveId" clId="{2196E531-5A18-4DF0-B03C-C248C212E0AB}" dt="2025-09-13T18:07:25.289" v="8362" actId="20577"/>
          <ac:spMkLst>
            <pc:docMk/>
            <pc:sldMk cId="2952911819" sldId="344"/>
            <ac:spMk id="4" creationId="{0BD4D3E8-D2DC-D1C0-5C24-A0CD45D834CB}"/>
          </ac:spMkLst>
        </pc:spChg>
        <pc:spChg chg="mod">
          <ac:chgData name="Lex Schouten" userId="0fe9f67fad095d75" providerId="LiveId" clId="{2196E531-5A18-4DF0-B03C-C248C212E0AB}" dt="2025-09-12T09:45:47.162" v="4273" actId="1076"/>
          <ac:spMkLst>
            <pc:docMk/>
            <pc:sldMk cId="2952911819" sldId="344"/>
            <ac:spMk id="42" creationId="{91445012-62DD-1583-5206-BB15DDE45B79}"/>
          </ac:spMkLst>
        </pc:spChg>
        <pc:spChg chg="mod">
          <ac:chgData name="Lex Schouten" userId="0fe9f67fad095d75" providerId="LiveId" clId="{2196E531-5A18-4DF0-B03C-C248C212E0AB}" dt="2025-09-12T09:47:49.170" v="4308" actId="1076"/>
          <ac:spMkLst>
            <pc:docMk/>
            <pc:sldMk cId="2952911819" sldId="344"/>
            <ac:spMk id="44" creationId="{CFC12EFA-35B6-EFC0-FE0B-34C02FBCD874}"/>
          </ac:spMkLst>
        </pc:spChg>
        <pc:picChg chg="mod">
          <ac:chgData name="Lex Schouten" userId="0fe9f67fad095d75" providerId="LiveId" clId="{2196E531-5A18-4DF0-B03C-C248C212E0AB}" dt="2025-09-12T09:45:41.802" v="4272" actId="1076"/>
          <ac:picMkLst>
            <pc:docMk/>
            <pc:sldMk cId="2952911819" sldId="344"/>
            <ac:picMk id="6" creationId="{C64923D7-E8C8-1F05-2D6D-CAE3C1B9E963}"/>
          </ac:picMkLst>
        </pc:picChg>
        <pc:picChg chg="mod">
          <ac:chgData name="Lex Schouten" userId="0fe9f67fad095d75" providerId="LiveId" clId="{2196E531-5A18-4DF0-B03C-C248C212E0AB}" dt="2025-09-13T18:07:37.473" v="8363" actId="1076"/>
          <ac:picMkLst>
            <pc:docMk/>
            <pc:sldMk cId="2952911819" sldId="344"/>
            <ac:picMk id="11" creationId="{16013414-DFA7-111F-2FB0-5A92F0DE7FFB}"/>
          </ac:picMkLst>
        </pc:picChg>
        <pc:picChg chg="mod">
          <ac:chgData name="Lex Schouten" userId="0fe9f67fad095d75" providerId="LiveId" clId="{2196E531-5A18-4DF0-B03C-C248C212E0AB}" dt="2025-09-13T08:39:34.384" v="7505" actId="1076"/>
          <ac:picMkLst>
            <pc:docMk/>
            <pc:sldMk cId="2952911819" sldId="344"/>
            <ac:picMk id="19" creationId="{E03F88E3-D26E-D79A-1C9E-1F74AD31E95B}"/>
          </ac:picMkLst>
        </pc:picChg>
        <pc:cxnChg chg="add mod">
          <ac:chgData name="Lex Schouten" userId="0fe9f67fad095d75" providerId="LiveId" clId="{2196E531-5A18-4DF0-B03C-C248C212E0AB}" dt="2025-09-13T08:39:07.047" v="7502" actId="14100"/>
          <ac:cxnSpMkLst>
            <pc:docMk/>
            <pc:sldMk cId="2952911819" sldId="344"/>
            <ac:cxnSpMk id="9" creationId="{58C7A55B-4165-ECD7-16BF-242109E4DEEA}"/>
          </ac:cxnSpMkLst>
        </pc:cxnChg>
        <pc:cxnChg chg="mod">
          <ac:chgData name="Lex Schouten" userId="0fe9f67fad095d75" providerId="LiveId" clId="{2196E531-5A18-4DF0-B03C-C248C212E0AB}" dt="2025-09-13T08:39:11.359" v="7503" actId="1076"/>
          <ac:cxnSpMkLst>
            <pc:docMk/>
            <pc:sldMk cId="2952911819" sldId="344"/>
            <ac:cxnSpMk id="14" creationId="{49073B97-8012-9C2B-DC6B-971E58DB5D91}"/>
          </ac:cxnSpMkLst>
        </pc:cxnChg>
        <pc:cxnChg chg="mod">
          <ac:chgData name="Lex Schouten" userId="0fe9f67fad095d75" providerId="LiveId" clId="{2196E531-5A18-4DF0-B03C-C248C212E0AB}" dt="2025-09-13T08:39:19.794" v="7504" actId="1076"/>
          <ac:cxnSpMkLst>
            <pc:docMk/>
            <pc:sldMk cId="2952911819" sldId="344"/>
            <ac:cxnSpMk id="18" creationId="{EDD4AD3F-1027-8B47-E072-E774C8520571}"/>
          </ac:cxnSpMkLst>
        </pc:cxnChg>
        <pc:cxnChg chg="add mod">
          <ac:chgData name="Lex Schouten" userId="0fe9f67fad095d75" providerId="LiveId" clId="{2196E531-5A18-4DF0-B03C-C248C212E0AB}" dt="2025-09-13T08:38:45.269" v="7498" actId="14100"/>
          <ac:cxnSpMkLst>
            <pc:docMk/>
            <pc:sldMk cId="2952911819" sldId="344"/>
            <ac:cxnSpMk id="22" creationId="{7C035487-6011-EDBA-617D-C911F716A943}"/>
          </ac:cxnSpMkLst>
        </pc:cxnChg>
      </pc:sldChg>
      <pc:sldChg chg="modSp mod">
        <pc:chgData name="Lex Schouten" userId="0fe9f67fad095d75" providerId="LiveId" clId="{2196E531-5A18-4DF0-B03C-C248C212E0AB}" dt="2025-09-12T09:48:19.414" v="4309" actId="6549"/>
        <pc:sldMkLst>
          <pc:docMk/>
          <pc:sldMk cId="1282095808" sldId="345"/>
        </pc:sldMkLst>
        <pc:spChg chg="mod">
          <ac:chgData name="Lex Schouten" userId="0fe9f67fad095d75" providerId="LiveId" clId="{2196E531-5A18-4DF0-B03C-C248C212E0AB}" dt="2025-09-12T09:48:19.414" v="4309" actId="6549"/>
          <ac:spMkLst>
            <pc:docMk/>
            <pc:sldMk cId="1282095808" sldId="345"/>
            <ac:spMk id="5" creationId="{5CE3DA96-AFE1-E60C-10E0-77F034428BF1}"/>
          </ac:spMkLst>
        </pc:spChg>
      </pc:sldChg>
      <pc:sldChg chg="addSp modSp mod">
        <pc:chgData name="Lex Schouten" userId="0fe9f67fad095d75" providerId="LiveId" clId="{2196E531-5A18-4DF0-B03C-C248C212E0AB}" dt="2025-09-13T17:57:32.761" v="8145" actId="167"/>
        <pc:sldMkLst>
          <pc:docMk/>
          <pc:sldMk cId="2417906544" sldId="346"/>
        </pc:sldMkLst>
        <pc:spChg chg="mod">
          <ac:chgData name="Lex Schouten" userId="0fe9f67fad095d75" providerId="LiveId" clId="{2196E531-5A18-4DF0-B03C-C248C212E0AB}" dt="2025-09-12T15:45:16.558" v="4812" actId="20577"/>
          <ac:spMkLst>
            <pc:docMk/>
            <pc:sldMk cId="2417906544" sldId="346"/>
            <ac:spMk id="2" creationId="{1FCA302F-69EC-4159-B6BD-F11A62BD3059}"/>
          </ac:spMkLst>
        </pc:spChg>
        <pc:spChg chg="mod ord">
          <ac:chgData name="Lex Schouten" userId="0fe9f67fad095d75" providerId="LiveId" clId="{2196E531-5A18-4DF0-B03C-C248C212E0AB}" dt="2025-09-13T17:56:36.424" v="8134" actId="167"/>
          <ac:spMkLst>
            <pc:docMk/>
            <pc:sldMk cId="2417906544" sldId="346"/>
            <ac:spMk id="3" creationId="{1F3C60ED-55CB-F19E-A08E-3806FDA78955}"/>
          </ac:spMkLst>
        </pc:spChg>
        <pc:spChg chg="add mod ord">
          <ac:chgData name="Lex Schouten" userId="0fe9f67fad095d75" providerId="LiveId" clId="{2196E531-5A18-4DF0-B03C-C248C212E0AB}" dt="2025-09-13T17:57:24.382" v="8143" actId="167"/>
          <ac:spMkLst>
            <pc:docMk/>
            <pc:sldMk cId="2417906544" sldId="346"/>
            <ac:spMk id="5" creationId="{A5861AC6-CEA5-10C3-02CB-769053E460A7}"/>
          </ac:spMkLst>
        </pc:spChg>
        <pc:picChg chg="mod">
          <ac:chgData name="Lex Schouten" userId="0fe9f67fad095d75" providerId="LiveId" clId="{2196E531-5A18-4DF0-B03C-C248C212E0AB}" dt="2025-09-12T08:58:31.275" v="2670" actId="1076"/>
          <ac:picMkLst>
            <pc:docMk/>
            <pc:sldMk cId="2417906544" sldId="346"/>
            <ac:picMk id="4" creationId="{7A916576-D62C-A9A7-7D12-24683007F6D4}"/>
          </ac:picMkLst>
        </pc:picChg>
        <pc:picChg chg="add mod ord">
          <ac:chgData name="Lex Schouten" userId="0fe9f67fad095d75" providerId="LiveId" clId="{2196E531-5A18-4DF0-B03C-C248C212E0AB}" dt="2025-09-13T17:57:29.075" v="8144" actId="167"/>
          <ac:picMkLst>
            <pc:docMk/>
            <pc:sldMk cId="2417906544" sldId="346"/>
            <ac:picMk id="10" creationId="{32DA2BF3-17DF-32D4-46EE-12DC6E0C4C2C}"/>
          </ac:picMkLst>
        </pc:picChg>
        <pc:picChg chg="add mod ord">
          <ac:chgData name="Lex Schouten" userId="0fe9f67fad095d75" providerId="LiveId" clId="{2196E531-5A18-4DF0-B03C-C248C212E0AB}" dt="2025-09-13T17:57:32.761" v="8145" actId="167"/>
          <ac:picMkLst>
            <pc:docMk/>
            <pc:sldMk cId="2417906544" sldId="346"/>
            <ac:picMk id="11" creationId="{BC66317B-136A-EBFA-3B4C-9E072A51D2EA}"/>
          </ac:picMkLst>
        </pc:picChg>
        <pc:picChg chg="add mod ord">
          <ac:chgData name="Lex Schouten" userId="0fe9f67fad095d75" providerId="LiveId" clId="{2196E531-5A18-4DF0-B03C-C248C212E0AB}" dt="2025-09-12T08:58:24.051" v="2669" actId="1076"/>
          <ac:picMkLst>
            <pc:docMk/>
            <pc:sldMk cId="2417906544" sldId="346"/>
            <ac:picMk id="12" creationId="{6A24240E-EE7E-ADA3-D542-C03BE71E2567}"/>
          </ac:picMkLst>
        </pc:picChg>
      </pc:sldChg>
      <pc:sldChg chg="modSp mod">
        <pc:chgData name="Lex Schouten" userId="0fe9f67fad095d75" providerId="LiveId" clId="{2196E531-5A18-4DF0-B03C-C248C212E0AB}" dt="2025-09-08T13:31:24.610" v="163" actId="1076"/>
        <pc:sldMkLst>
          <pc:docMk/>
          <pc:sldMk cId="4003023153" sldId="348"/>
        </pc:sldMkLst>
        <pc:spChg chg="mod">
          <ac:chgData name="Lex Schouten" userId="0fe9f67fad095d75" providerId="LiveId" clId="{2196E531-5A18-4DF0-B03C-C248C212E0AB}" dt="2025-09-08T13:31:06.050" v="162" actId="1076"/>
          <ac:spMkLst>
            <pc:docMk/>
            <pc:sldMk cId="4003023153" sldId="348"/>
            <ac:spMk id="2" creationId="{6E92ADD9-AB66-00D7-99B2-5A62D9A156E7}"/>
          </ac:spMkLst>
        </pc:spChg>
        <pc:spChg chg="mod">
          <ac:chgData name="Lex Schouten" userId="0fe9f67fad095d75" providerId="LiveId" clId="{2196E531-5A18-4DF0-B03C-C248C212E0AB}" dt="2025-09-08T13:31:24.610" v="163" actId="1076"/>
          <ac:spMkLst>
            <pc:docMk/>
            <pc:sldMk cId="4003023153" sldId="348"/>
            <ac:spMk id="10" creationId="{DF5352C1-D7A0-96EB-479B-A1473203496A}"/>
          </ac:spMkLst>
        </pc:spChg>
        <pc:spChg chg="mod">
          <ac:chgData name="Lex Schouten" userId="0fe9f67fad095d75" providerId="LiveId" clId="{2196E531-5A18-4DF0-B03C-C248C212E0AB}" dt="2025-09-08T13:26:10.114" v="124" actId="1076"/>
          <ac:spMkLst>
            <pc:docMk/>
            <pc:sldMk cId="4003023153" sldId="348"/>
            <ac:spMk id="20" creationId="{1E04854C-1EE1-02D6-A6CF-C13A26C23622}"/>
          </ac:spMkLst>
        </pc:spChg>
        <pc:spChg chg="mod">
          <ac:chgData name="Lex Schouten" userId="0fe9f67fad095d75" providerId="LiveId" clId="{2196E531-5A18-4DF0-B03C-C248C212E0AB}" dt="2025-09-08T13:27:37.025" v="136" actId="1076"/>
          <ac:spMkLst>
            <pc:docMk/>
            <pc:sldMk cId="4003023153" sldId="348"/>
            <ac:spMk id="40" creationId="{4091CFA4-3916-1611-39F1-6D5B51A466E7}"/>
          </ac:spMkLst>
        </pc:spChg>
        <pc:picChg chg="mod">
          <ac:chgData name="Lex Schouten" userId="0fe9f67fad095d75" providerId="LiveId" clId="{2196E531-5A18-4DF0-B03C-C248C212E0AB}" dt="2025-09-08T13:30:12.258" v="159" actId="1076"/>
          <ac:picMkLst>
            <pc:docMk/>
            <pc:sldMk cId="4003023153" sldId="348"/>
            <ac:picMk id="3" creationId="{DBBFA78D-5009-AF07-D22D-64F87F586828}"/>
          </ac:picMkLst>
        </pc:picChg>
        <pc:picChg chg="mod">
          <ac:chgData name="Lex Schouten" userId="0fe9f67fad095d75" providerId="LiveId" clId="{2196E531-5A18-4DF0-B03C-C248C212E0AB}" dt="2025-09-08T13:30:57.257" v="161" actId="1076"/>
          <ac:picMkLst>
            <pc:docMk/>
            <pc:sldMk cId="4003023153" sldId="348"/>
            <ac:picMk id="4" creationId="{422C1FFF-AAC1-EB57-D5D2-34A8FE46E780}"/>
          </ac:picMkLst>
        </pc:picChg>
        <pc:picChg chg="mod">
          <ac:chgData name="Lex Schouten" userId="0fe9f67fad095d75" providerId="LiveId" clId="{2196E531-5A18-4DF0-B03C-C248C212E0AB}" dt="2025-09-08T13:30:18.490" v="160" actId="1076"/>
          <ac:picMkLst>
            <pc:docMk/>
            <pc:sldMk cId="4003023153" sldId="348"/>
            <ac:picMk id="5" creationId="{EB47A6AA-911A-0AAB-A5E5-5B7FCDD21D63}"/>
          </ac:picMkLst>
        </pc:picChg>
        <pc:picChg chg="mod">
          <ac:chgData name="Lex Schouten" userId="0fe9f67fad095d75" providerId="LiveId" clId="{2196E531-5A18-4DF0-B03C-C248C212E0AB}" dt="2025-09-08T13:29:40.706" v="154" actId="1076"/>
          <ac:picMkLst>
            <pc:docMk/>
            <pc:sldMk cId="4003023153" sldId="348"/>
            <ac:picMk id="6" creationId="{69BC5F6C-A413-19D2-5D3E-0A26124736BA}"/>
          </ac:picMkLst>
        </pc:picChg>
        <pc:cxnChg chg="mod">
          <ac:chgData name="Lex Schouten" userId="0fe9f67fad095d75" providerId="LiveId" clId="{2196E531-5A18-4DF0-B03C-C248C212E0AB}" dt="2025-09-08T13:29:17.626" v="151" actId="14100"/>
          <ac:cxnSpMkLst>
            <pc:docMk/>
            <pc:sldMk cId="4003023153" sldId="348"/>
            <ac:cxnSpMk id="9" creationId="{F7A52544-A2C7-E46F-E80D-A919CEFAAC44}"/>
          </ac:cxnSpMkLst>
        </pc:cxnChg>
        <pc:cxnChg chg="mod">
          <ac:chgData name="Lex Schouten" userId="0fe9f67fad095d75" providerId="LiveId" clId="{2196E531-5A18-4DF0-B03C-C248C212E0AB}" dt="2025-09-08T13:29:00.642" v="148" actId="1076"/>
          <ac:cxnSpMkLst>
            <pc:docMk/>
            <pc:sldMk cId="4003023153" sldId="348"/>
            <ac:cxnSpMk id="13" creationId="{8441C1C5-68D9-C900-8294-A67581F451E3}"/>
          </ac:cxnSpMkLst>
        </pc:cxnChg>
        <pc:cxnChg chg="mod">
          <ac:chgData name="Lex Schouten" userId="0fe9f67fad095d75" providerId="LiveId" clId="{2196E531-5A18-4DF0-B03C-C248C212E0AB}" dt="2025-09-08T13:29:09.130" v="150" actId="14100"/>
          <ac:cxnSpMkLst>
            <pc:docMk/>
            <pc:sldMk cId="4003023153" sldId="348"/>
            <ac:cxnSpMk id="15" creationId="{E6B8E2D3-700F-1366-6B87-D20693736684}"/>
          </ac:cxnSpMkLst>
        </pc:cxnChg>
        <pc:cxnChg chg="mod">
          <ac:chgData name="Lex Schouten" userId="0fe9f67fad095d75" providerId="LiveId" clId="{2196E531-5A18-4DF0-B03C-C248C212E0AB}" dt="2025-09-08T13:28:21.713" v="142" actId="14100"/>
          <ac:cxnSpMkLst>
            <pc:docMk/>
            <pc:sldMk cId="4003023153" sldId="348"/>
            <ac:cxnSpMk id="33" creationId="{89BB1D71-E1B5-6FE5-9B95-27D36C93DC0D}"/>
          </ac:cxnSpMkLst>
        </pc:cxnChg>
        <pc:cxnChg chg="mod">
          <ac:chgData name="Lex Schouten" userId="0fe9f67fad095d75" providerId="LiveId" clId="{2196E531-5A18-4DF0-B03C-C248C212E0AB}" dt="2025-09-08T13:28:11.274" v="140" actId="14100"/>
          <ac:cxnSpMkLst>
            <pc:docMk/>
            <pc:sldMk cId="4003023153" sldId="348"/>
            <ac:cxnSpMk id="51" creationId="{42B701C5-1982-D5DC-43C7-CFC3365267C9}"/>
          </ac:cxnSpMkLst>
        </pc:cxnChg>
      </pc:sldChg>
      <pc:sldChg chg="addSp delSp modSp mod">
        <pc:chgData name="Lex Schouten" userId="0fe9f67fad095d75" providerId="LiveId" clId="{2196E531-5A18-4DF0-B03C-C248C212E0AB}" dt="2025-09-15T10:20:27.467" v="9064" actId="21"/>
        <pc:sldMkLst>
          <pc:docMk/>
          <pc:sldMk cId="608190119" sldId="349"/>
        </pc:sldMkLst>
        <pc:spChg chg="mod">
          <ac:chgData name="Lex Schouten" userId="0fe9f67fad095d75" providerId="LiveId" clId="{2196E531-5A18-4DF0-B03C-C248C212E0AB}" dt="2025-09-12T08:06:37.749" v="929" actId="1076"/>
          <ac:spMkLst>
            <pc:docMk/>
            <pc:sldMk cId="608190119" sldId="349"/>
            <ac:spMk id="2" creationId="{A7C2F092-FE2A-5123-932C-F09A3CAF3AD1}"/>
          </ac:spMkLst>
        </pc:spChg>
        <pc:spChg chg="mod">
          <ac:chgData name="Lex Schouten" userId="0fe9f67fad095d75" providerId="LiveId" clId="{2196E531-5A18-4DF0-B03C-C248C212E0AB}" dt="2025-09-12T08:05:56.166" v="925" actId="1076"/>
          <ac:spMkLst>
            <pc:docMk/>
            <pc:sldMk cId="608190119" sldId="349"/>
            <ac:spMk id="3" creationId="{D44043D3-97F5-6E43-18DF-CD4F7A80E1F3}"/>
          </ac:spMkLst>
        </pc:spChg>
        <pc:spChg chg="mod">
          <ac:chgData name="Lex Schouten" userId="0fe9f67fad095d75" providerId="LiveId" clId="{2196E531-5A18-4DF0-B03C-C248C212E0AB}" dt="2025-09-12T08:06:00.621" v="926" actId="1076"/>
          <ac:spMkLst>
            <pc:docMk/>
            <pc:sldMk cId="608190119" sldId="349"/>
            <ac:spMk id="7" creationId="{FE2E61F8-6AB9-AD53-3D9A-610A3332CCDA}"/>
          </ac:spMkLst>
        </pc:spChg>
        <pc:spChg chg="add mod">
          <ac:chgData name="Lex Schouten" userId="0fe9f67fad095d75" providerId="LiveId" clId="{2196E531-5A18-4DF0-B03C-C248C212E0AB}" dt="2025-09-15T09:58:25.979" v="9063" actId="20577"/>
          <ac:spMkLst>
            <pc:docMk/>
            <pc:sldMk cId="608190119" sldId="349"/>
            <ac:spMk id="8" creationId="{C172A9E2-B662-C080-1014-F02A0088956D}"/>
          </ac:spMkLst>
        </pc:spChg>
        <pc:picChg chg="add del mod">
          <ac:chgData name="Lex Schouten" userId="0fe9f67fad095d75" providerId="LiveId" clId="{2196E531-5A18-4DF0-B03C-C248C212E0AB}" dt="2025-09-15T10:20:27.467" v="9064" actId="21"/>
          <ac:picMkLst>
            <pc:docMk/>
            <pc:sldMk cId="608190119" sldId="349"/>
            <ac:picMk id="5" creationId="{9670DDD1-AEB4-3E77-D923-697E01C42A17}"/>
          </ac:picMkLst>
        </pc:picChg>
      </pc:sldChg>
      <pc:sldChg chg="modSp add del mod">
        <pc:chgData name="Lex Schouten" userId="0fe9f67fad095d75" providerId="LiveId" clId="{2196E531-5A18-4DF0-B03C-C248C212E0AB}" dt="2025-09-13T06:51:32.765" v="5499" actId="2696"/>
        <pc:sldMkLst>
          <pc:docMk/>
          <pc:sldMk cId="1587287455" sldId="351"/>
        </pc:sldMkLst>
      </pc:sldChg>
      <pc:sldChg chg="addSp modSp new mod">
        <pc:chgData name="Lex Schouten" userId="0fe9f67fad095d75" providerId="LiveId" clId="{2196E531-5A18-4DF0-B03C-C248C212E0AB}" dt="2025-09-13T18:01:02.859" v="8208" actId="20577"/>
        <pc:sldMkLst>
          <pc:docMk/>
          <pc:sldMk cId="3237301308" sldId="352"/>
        </pc:sldMkLst>
        <pc:spChg chg="mod">
          <ac:chgData name="Lex Schouten" userId="0fe9f67fad095d75" providerId="LiveId" clId="{2196E531-5A18-4DF0-B03C-C248C212E0AB}" dt="2025-09-12T09:13:18.418" v="3218" actId="1076"/>
          <ac:spMkLst>
            <pc:docMk/>
            <pc:sldMk cId="3237301308" sldId="352"/>
            <ac:spMk id="2" creationId="{FDDEA7C7-D064-23BD-9A53-2A3C4AEE03BA}"/>
          </ac:spMkLst>
        </pc:spChg>
        <pc:spChg chg="mod ord">
          <ac:chgData name="Lex Schouten" userId="0fe9f67fad095d75" providerId="LiveId" clId="{2196E531-5A18-4DF0-B03C-C248C212E0AB}" dt="2025-09-13T18:01:02.859" v="8208" actId="20577"/>
          <ac:spMkLst>
            <pc:docMk/>
            <pc:sldMk cId="3237301308" sldId="352"/>
            <ac:spMk id="3" creationId="{400EA7FE-2E15-A1C0-D5F2-E05461AD1E2E}"/>
          </ac:spMkLst>
        </pc:spChg>
        <pc:picChg chg="add mod ord">
          <ac:chgData name="Lex Schouten" userId="0fe9f67fad095d75" providerId="LiveId" clId="{2196E531-5A18-4DF0-B03C-C248C212E0AB}" dt="2025-09-12T09:18:41.478" v="3390" actId="167"/>
          <ac:picMkLst>
            <pc:docMk/>
            <pc:sldMk cId="3237301308" sldId="352"/>
            <ac:picMk id="4" creationId="{FF326BDA-A18D-EF63-39CB-4D919370E7FA}"/>
          </ac:picMkLst>
        </pc:picChg>
        <pc:picChg chg="add mod ord">
          <ac:chgData name="Lex Schouten" userId="0fe9f67fad095d75" providerId="LiveId" clId="{2196E531-5A18-4DF0-B03C-C248C212E0AB}" dt="2025-09-12T09:16:03.754" v="3377" actId="14100"/>
          <ac:picMkLst>
            <pc:docMk/>
            <pc:sldMk cId="3237301308" sldId="352"/>
            <ac:picMk id="5" creationId="{B9C53163-F5C2-3D93-141A-8D4804C90A41}"/>
          </ac:picMkLst>
        </pc:picChg>
        <pc:picChg chg="add mod ord">
          <ac:chgData name="Lex Schouten" userId="0fe9f67fad095d75" providerId="LiveId" clId="{2196E531-5A18-4DF0-B03C-C248C212E0AB}" dt="2025-09-12T09:18:45.318" v="3391" actId="167"/>
          <ac:picMkLst>
            <pc:docMk/>
            <pc:sldMk cId="3237301308" sldId="352"/>
            <ac:picMk id="6" creationId="{F84C6392-3439-8995-E89E-42C951FDE34A}"/>
          </ac:picMkLst>
        </pc:picChg>
      </pc:sldChg>
      <pc:sldChg chg="addSp delSp modSp add mod">
        <pc:chgData name="Lex Schouten" userId="0fe9f67fad095d75" providerId="LiveId" clId="{2196E531-5A18-4DF0-B03C-C248C212E0AB}" dt="2025-09-12T09:44:57.273" v="4271" actId="14100"/>
        <pc:sldMkLst>
          <pc:docMk/>
          <pc:sldMk cId="3775322942" sldId="389"/>
        </pc:sldMkLst>
        <pc:spChg chg="mod">
          <ac:chgData name="Lex Schouten" userId="0fe9f67fad095d75" providerId="LiveId" clId="{2196E531-5A18-4DF0-B03C-C248C212E0AB}" dt="2025-09-12T09:39:03.043" v="4149" actId="6549"/>
          <ac:spMkLst>
            <pc:docMk/>
            <pc:sldMk cId="3775322942" sldId="389"/>
            <ac:spMk id="2" creationId="{E5977B0B-C86E-432C-A988-A03B995242D3}"/>
          </ac:spMkLst>
        </pc:spChg>
        <pc:spChg chg="add mod">
          <ac:chgData name="Lex Schouten" userId="0fe9f67fad095d75" providerId="LiveId" clId="{2196E531-5A18-4DF0-B03C-C248C212E0AB}" dt="2025-09-12T09:44:57.273" v="4271" actId="14100"/>
          <ac:spMkLst>
            <pc:docMk/>
            <pc:sldMk cId="3775322942" sldId="389"/>
            <ac:spMk id="15" creationId="{AFC54B23-1DCA-9546-EE57-16C851AD620B}"/>
          </ac:spMkLst>
        </pc:spChg>
        <pc:spChg chg="add mod">
          <ac:chgData name="Lex Schouten" userId="0fe9f67fad095d75" providerId="LiveId" clId="{2196E531-5A18-4DF0-B03C-C248C212E0AB}" dt="2025-09-12T09:34:11.111" v="3837" actId="20577"/>
          <ac:spMkLst>
            <pc:docMk/>
            <pc:sldMk cId="3775322942" sldId="389"/>
            <ac:spMk id="17" creationId="{693738A3-13DB-B0E6-4712-6213FE8B70D1}"/>
          </ac:spMkLst>
        </pc:spChg>
        <pc:spChg chg="add mod">
          <ac:chgData name="Lex Schouten" userId="0fe9f67fad095d75" providerId="LiveId" clId="{2196E531-5A18-4DF0-B03C-C248C212E0AB}" dt="2025-09-12T09:34:57.411" v="3914" actId="1076"/>
          <ac:spMkLst>
            <pc:docMk/>
            <pc:sldMk cId="3775322942" sldId="389"/>
            <ac:spMk id="21" creationId="{413314E2-46F4-BC27-A9F7-49F5C21C673E}"/>
          </ac:spMkLst>
        </pc:spChg>
        <pc:picChg chg="mod">
          <ac:chgData name="Lex Schouten" userId="0fe9f67fad095d75" providerId="LiveId" clId="{2196E531-5A18-4DF0-B03C-C248C212E0AB}" dt="2025-09-12T09:38:17.379" v="4033" actId="1076"/>
          <ac:picMkLst>
            <pc:docMk/>
            <pc:sldMk cId="3775322942" sldId="389"/>
            <ac:picMk id="22" creationId="{D5A445A1-22BF-831C-EF29-1FC2B96A9DBB}"/>
          </ac:picMkLst>
        </pc:picChg>
        <pc:picChg chg="mod">
          <ac:chgData name="Lex Schouten" userId="0fe9f67fad095d75" providerId="LiveId" clId="{2196E531-5A18-4DF0-B03C-C248C212E0AB}" dt="2025-09-12T09:38:13.698" v="4032" actId="1076"/>
          <ac:picMkLst>
            <pc:docMk/>
            <pc:sldMk cId="3775322942" sldId="389"/>
            <ac:picMk id="23" creationId="{D3518C4D-80EE-F07A-E8FF-28A00269885A}"/>
          </ac:picMkLst>
        </pc:picChg>
        <pc:picChg chg="mod">
          <ac:chgData name="Lex Schouten" userId="0fe9f67fad095d75" providerId="LiveId" clId="{2196E531-5A18-4DF0-B03C-C248C212E0AB}" dt="2025-09-12T09:37:46.482" v="4028" actId="1076"/>
          <ac:picMkLst>
            <pc:docMk/>
            <pc:sldMk cId="3775322942" sldId="389"/>
            <ac:picMk id="24" creationId="{7BA586EC-409D-ACEF-CD67-C317DEBF244D}"/>
          </ac:picMkLst>
        </pc:picChg>
        <pc:picChg chg="add mod">
          <ac:chgData name="Lex Schouten" userId="0fe9f67fad095d75" providerId="LiveId" clId="{2196E531-5A18-4DF0-B03C-C248C212E0AB}" dt="2025-09-12T09:38:03.963" v="4031" actId="1076"/>
          <ac:picMkLst>
            <pc:docMk/>
            <pc:sldMk cId="3775322942" sldId="389"/>
            <ac:picMk id="25" creationId="{71B379F5-60BA-4898-ACD0-5FC4D2401C25}"/>
          </ac:picMkLst>
        </pc:picChg>
        <pc:cxnChg chg="mod">
          <ac:chgData name="Lex Schouten" userId="0fe9f67fad095d75" providerId="LiveId" clId="{2196E531-5A18-4DF0-B03C-C248C212E0AB}" dt="2025-09-12T09:37:44.659" v="4027" actId="1076"/>
          <ac:cxnSpMkLst>
            <pc:docMk/>
            <pc:sldMk cId="3775322942" sldId="389"/>
            <ac:cxnSpMk id="18" creationId="{53373E1D-418F-9252-78D6-557551C2D3FA}"/>
          </ac:cxnSpMkLst>
        </pc:cxnChg>
      </pc:sldChg>
      <pc:sldChg chg="addSp modSp add del mod">
        <pc:chgData name="Lex Schouten" userId="0fe9f67fad095d75" providerId="LiveId" clId="{2196E531-5A18-4DF0-B03C-C248C212E0AB}" dt="2025-09-12T09:39:11.491" v="4150" actId="2696"/>
        <pc:sldMkLst>
          <pc:docMk/>
          <pc:sldMk cId="2625344498" sldId="390"/>
        </pc:sldMkLst>
      </pc:sldChg>
      <pc:sldChg chg="addSp modSp new mod">
        <pc:chgData name="Lex Schouten" userId="0fe9f67fad095d75" providerId="LiveId" clId="{2196E531-5A18-4DF0-B03C-C248C212E0AB}" dt="2025-09-12T09:56:14.989" v="4450" actId="167"/>
        <pc:sldMkLst>
          <pc:docMk/>
          <pc:sldMk cId="3270838770" sldId="390"/>
        </pc:sldMkLst>
        <pc:spChg chg="mod">
          <ac:chgData name="Lex Schouten" userId="0fe9f67fad095d75" providerId="LiveId" clId="{2196E531-5A18-4DF0-B03C-C248C212E0AB}" dt="2025-09-12T09:53:40.898" v="4369" actId="1076"/>
          <ac:spMkLst>
            <pc:docMk/>
            <pc:sldMk cId="3270838770" sldId="390"/>
            <ac:spMk id="2" creationId="{F6914B9A-C260-5ED7-02CB-7EB284988EDB}"/>
          </ac:spMkLst>
        </pc:spChg>
        <pc:spChg chg="mod ord">
          <ac:chgData name="Lex Schouten" userId="0fe9f67fad095d75" providerId="LiveId" clId="{2196E531-5A18-4DF0-B03C-C248C212E0AB}" dt="2025-09-12T09:56:01.742" v="4447" actId="167"/>
          <ac:spMkLst>
            <pc:docMk/>
            <pc:sldMk cId="3270838770" sldId="390"/>
            <ac:spMk id="3" creationId="{0CFAFE38-7AED-3FE8-01B2-78B21808230D}"/>
          </ac:spMkLst>
        </pc:spChg>
        <pc:picChg chg="add mod ord">
          <ac:chgData name="Lex Schouten" userId="0fe9f67fad095d75" providerId="LiveId" clId="{2196E531-5A18-4DF0-B03C-C248C212E0AB}" dt="2025-09-12T09:56:11.165" v="4449" actId="167"/>
          <ac:picMkLst>
            <pc:docMk/>
            <pc:sldMk cId="3270838770" sldId="390"/>
            <ac:picMk id="4" creationId="{F045D734-CA5C-8F62-B947-B1AA8135985E}"/>
          </ac:picMkLst>
        </pc:picChg>
        <pc:picChg chg="add mod ord">
          <ac:chgData name="Lex Schouten" userId="0fe9f67fad095d75" providerId="LiveId" clId="{2196E531-5A18-4DF0-B03C-C248C212E0AB}" dt="2025-09-12T09:54:52.990" v="4380" actId="167"/>
          <ac:picMkLst>
            <pc:docMk/>
            <pc:sldMk cId="3270838770" sldId="390"/>
            <ac:picMk id="5" creationId="{17BBEF3E-144C-A4D3-585B-C9ADC1C9243C}"/>
          </ac:picMkLst>
        </pc:picChg>
        <pc:picChg chg="add mod ord">
          <ac:chgData name="Lex Schouten" userId="0fe9f67fad095d75" providerId="LiveId" clId="{2196E531-5A18-4DF0-B03C-C248C212E0AB}" dt="2025-09-12T09:56:14.989" v="4450" actId="167"/>
          <ac:picMkLst>
            <pc:docMk/>
            <pc:sldMk cId="3270838770" sldId="390"/>
            <ac:picMk id="6" creationId="{6B1BCE02-AAC9-EFDD-9BDF-8A233664E074}"/>
          </ac:picMkLst>
        </pc:picChg>
      </pc:sldChg>
      <pc:sldChg chg="add del">
        <pc:chgData name="Lex Schouten" userId="0fe9f67fad095d75" providerId="LiveId" clId="{2196E531-5A18-4DF0-B03C-C248C212E0AB}" dt="2025-09-12T09:39:14.750" v="4151" actId="2696"/>
        <pc:sldMkLst>
          <pc:docMk/>
          <pc:sldMk cId="188037546" sldId="391"/>
        </pc:sldMkLst>
      </pc:sldChg>
      <pc:sldChg chg="addSp modSp new mod">
        <pc:chgData name="Lex Schouten" userId="0fe9f67fad095d75" providerId="LiveId" clId="{2196E531-5A18-4DF0-B03C-C248C212E0AB}" dt="2025-09-14T11:29:44.968" v="9027" actId="20577"/>
        <pc:sldMkLst>
          <pc:docMk/>
          <pc:sldMk cId="3557439914" sldId="391"/>
        </pc:sldMkLst>
        <pc:spChg chg="mod">
          <ac:chgData name="Lex Schouten" userId="0fe9f67fad095d75" providerId="LiveId" clId="{2196E531-5A18-4DF0-B03C-C248C212E0AB}" dt="2025-09-13T07:44:03.118" v="7003" actId="1076"/>
          <ac:spMkLst>
            <pc:docMk/>
            <pc:sldMk cId="3557439914" sldId="391"/>
            <ac:spMk id="2" creationId="{1869A141-9BCF-3984-EBD4-8BE83D028675}"/>
          </ac:spMkLst>
        </pc:spChg>
        <pc:spChg chg="mod ord">
          <ac:chgData name="Lex Schouten" userId="0fe9f67fad095d75" providerId="LiveId" clId="{2196E531-5A18-4DF0-B03C-C248C212E0AB}" dt="2025-09-14T11:29:44.968" v="9027" actId="20577"/>
          <ac:spMkLst>
            <pc:docMk/>
            <pc:sldMk cId="3557439914" sldId="391"/>
            <ac:spMk id="3" creationId="{2EA215B3-2E9F-2C69-8BB6-B64DA2DCB41F}"/>
          </ac:spMkLst>
        </pc:spChg>
        <pc:picChg chg="add mod ord">
          <ac:chgData name="Lex Schouten" userId="0fe9f67fad095d75" providerId="LiveId" clId="{2196E531-5A18-4DF0-B03C-C248C212E0AB}" dt="2025-09-13T07:46:51.875" v="7034" actId="167"/>
          <ac:picMkLst>
            <pc:docMk/>
            <pc:sldMk cId="3557439914" sldId="391"/>
            <ac:picMk id="4" creationId="{114F14AD-44F5-DDFB-62F3-FFCC0A5AB832}"/>
          </ac:picMkLst>
        </pc:picChg>
        <pc:picChg chg="add mod ord">
          <ac:chgData name="Lex Schouten" userId="0fe9f67fad095d75" providerId="LiveId" clId="{2196E531-5A18-4DF0-B03C-C248C212E0AB}" dt="2025-09-13T07:43:57.916" v="7002" actId="1076"/>
          <ac:picMkLst>
            <pc:docMk/>
            <pc:sldMk cId="3557439914" sldId="391"/>
            <ac:picMk id="5" creationId="{958A1B0F-1084-84DF-8523-FFA8F55DACC7}"/>
          </ac:picMkLst>
        </pc:picChg>
        <pc:picChg chg="add mod ord">
          <ac:chgData name="Lex Schouten" userId="0fe9f67fad095d75" providerId="LiveId" clId="{2196E531-5A18-4DF0-B03C-C248C212E0AB}" dt="2025-09-13T07:46:56.686" v="7035" actId="167"/>
          <ac:picMkLst>
            <pc:docMk/>
            <pc:sldMk cId="3557439914" sldId="391"/>
            <ac:picMk id="6" creationId="{98A6ACC4-EE60-77C7-12F4-0014425A9DA9}"/>
          </ac:picMkLst>
        </pc:picChg>
        <pc:picChg chg="add mod ord">
          <ac:chgData name="Lex Schouten" userId="0fe9f67fad095d75" providerId="LiveId" clId="{2196E531-5A18-4DF0-B03C-C248C212E0AB}" dt="2025-09-13T07:46:59.529" v="7036" actId="167"/>
          <ac:picMkLst>
            <pc:docMk/>
            <pc:sldMk cId="3557439914" sldId="391"/>
            <ac:picMk id="7" creationId="{A4D8D666-F130-0B8F-DF9D-B9463B8520A4}"/>
          </ac:picMkLst>
        </pc:picChg>
        <pc:picChg chg="add mod ord">
          <ac:chgData name="Lex Schouten" userId="0fe9f67fad095d75" providerId="LiveId" clId="{2196E531-5A18-4DF0-B03C-C248C212E0AB}" dt="2025-09-13T07:47:02.278" v="7037" actId="167"/>
          <ac:picMkLst>
            <pc:docMk/>
            <pc:sldMk cId="3557439914" sldId="391"/>
            <ac:picMk id="8" creationId="{5228522B-3DD8-2E07-8B34-EC20CEE41A8B}"/>
          </ac:picMkLst>
        </pc:picChg>
        <pc:picChg chg="add mod ord">
          <ac:chgData name="Lex Schouten" userId="0fe9f67fad095d75" providerId="LiveId" clId="{2196E531-5A18-4DF0-B03C-C248C212E0AB}" dt="2025-09-13T07:47:04.918" v="7038" actId="167"/>
          <ac:picMkLst>
            <pc:docMk/>
            <pc:sldMk cId="3557439914" sldId="391"/>
            <ac:picMk id="9" creationId="{A92558E8-F452-AD8C-93AD-CFC1682DA4A2}"/>
          </ac:picMkLst>
        </pc:picChg>
      </pc:sldChg>
      <pc:sldChg chg="add">
        <pc:chgData name="Lex Schouten" userId="0fe9f67fad095d75" providerId="LiveId" clId="{2196E531-5A18-4DF0-B03C-C248C212E0AB}" dt="2025-09-13T08:35:55.302" v="7415"/>
        <pc:sldMkLst>
          <pc:docMk/>
          <pc:sldMk cId="3050338033" sldId="392"/>
        </pc:sldMkLst>
      </pc:sldChg>
      <pc:sldChg chg="addSp delSp modSp add mod">
        <pc:chgData name="Lex Schouten" userId="0fe9f67fad095d75" providerId="LiveId" clId="{2196E531-5A18-4DF0-B03C-C248C212E0AB}" dt="2025-09-13T18:20:23.325" v="8777" actId="20577"/>
        <pc:sldMkLst>
          <pc:docMk/>
          <pc:sldMk cId="3810391221" sldId="393"/>
        </pc:sldMkLst>
        <pc:spChg chg="mod">
          <ac:chgData name="Lex Schouten" userId="0fe9f67fad095d75" providerId="LiveId" clId="{2196E531-5A18-4DF0-B03C-C248C212E0AB}" dt="2025-09-13T08:56:35.400" v="7657" actId="20577"/>
          <ac:spMkLst>
            <pc:docMk/>
            <pc:sldMk cId="3810391221" sldId="393"/>
            <ac:spMk id="2" creationId="{E85F9DB0-C699-FD8F-AAE9-72D34662E6D5}"/>
          </ac:spMkLst>
        </pc:spChg>
        <pc:spChg chg="mod">
          <ac:chgData name="Lex Schouten" userId="0fe9f67fad095d75" providerId="LiveId" clId="{2196E531-5A18-4DF0-B03C-C248C212E0AB}" dt="2025-09-13T18:20:23.325" v="8777" actId="20577"/>
          <ac:spMkLst>
            <pc:docMk/>
            <pc:sldMk cId="3810391221" sldId="393"/>
            <ac:spMk id="10" creationId="{A3101ED4-2AFF-367B-4BB7-642C2601382C}"/>
          </ac:spMkLst>
        </pc:spChg>
        <pc:spChg chg="add mod">
          <ac:chgData name="Lex Schouten" userId="0fe9f67fad095d75" providerId="LiveId" clId="{2196E531-5A18-4DF0-B03C-C248C212E0AB}" dt="2025-09-13T18:20:09.907" v="8776" actId="20577"/>
          <ac:spMkLst>
            <pc:docMk/>
            <pc:sldMk cId="3810391221" sldId="393"/>
            <ac:spMk id="37" creationId="{83898525-9BAD-09CD-92CD-5212CAE958A5}"/>
          </ac:spMkLst>
        </pc:spChg>
        <pc:spChg chg="add mod">
          <ac:chgData name="Lex Schouten" userId="0fe9f67fad095d75" providerId="LiveId" clId="{2196E531-5A18-4DF0-B03C-C248C212E0AB}" dt="2025-09-13T18:18:35.604" v="8576" actId="1076"/>
          <ac:spMkLst>
            <pc:docMk/>
            <pc:sldMk cId="3810391221" sldId="393"/>
            <ac:spMk id="38" creationId="{96D7EE8C-8921-F937-E361-BFEBCDCFD848}"/>
          </ac:spMkLst>
        </pc:spChg>
        <pc:spChg chg="add mod">
          <ac:chgData name="Lex Schouten" userId="0fe9f67fad095d75" providerId="LiveId" clId="{2196E531-5A18-4DF0-B03C-C248C212E0AB}" dt="2025-09-13T18:10:48.873" v="8375" actId="1076"/>
          <ac:spMkLst>
            <pc:docMk/>
            <pc:sldMk cId="3810391221" sldId="393"/>
            <ac:spMk id="57" creationId="{97AC2BDA-D36F-16F7-B3FA-E611B577F629}"/>
          </ac:spMkLst>
        </pc:spChg>
        <pc:spChg chg="add mod">
          <ac:chgData name="Lex Schouten" userId="0fe9f67fad095d75" providerId="LiveId" clId="{2196E531-5A18-4DF0-B03C-C248C212E0AB}" dt="2025-09-13T09:08:43.724" v="7747" actId="1076"/>
          <ac:spMkLst>
            <pc:docMk/>
            <pc:sldMk cId="3810391221" sldId="393"/>
            <ac:spMk id="58" creationId="{6EAB691E-C9EF-E25A-C808-692096F98656}"/>
          </ac:spMkLst>
        </pc:spChg>
        <pc:spChg chg="add mod">
          <ac:chgData name="Lex Schouten" userId="0fe9f67fad095d75" providerId="LiveId" clId="{2196E531-5A18-4DF0-B03C-C248C212E0AB}" dt="2025-09-13T09:10:17.434" v="7761" actId="1076"/>
          <ac:spMkLst>
            <pc:docMk/>
            <pc:sldMk cId="3810391221" sldId="393"/>
            <ac:spMk id="59" creationId="{E8FE4021-3475-81F2-CED0-8DB9AE73BDD5}"/>
          </ac:spMkLst>
        </pc:spChg>
        <pc:spChg chg="add mod">
          <ac:chgData name="Lex Schouten" userId="0fe9f67fad095d75" providerId="LiveId" clId="{2196E531-5A18-4DF0-B03C-C248C212E0AB}" dt="2025-09-13T09:08:28.741" v="7744" actId="1076"/>
          <ac:spMkLst>
            <pc:docMk/>
            <pc:sldMk cId="3810391221" sldId="393"/>
            <ac:spMk id="61" creationId="{BAACEC3C-9092-2F23-F56E-420F0F24424A}"/>
          </ac:spMkLst>
        </pc:spChg>
        <pc:spChg chg="add mod">
          <ac:chgData name="Lex Schouten" userId="0fe9f67fad095d75" providerId="LiveId" clId="{2196E531-5A18-4DF0-B03C-C248C212E0AB}" dt="2025-09-13T09:10:38.412" v="7765" actId="1076"/>
          <ac:spMkLst>
            <pc:docMk/>
            <pc:sldMk cId="3810391221" sldId="393"/>
            <ac:spMk id="68" creationId="{94BC7A6F-C97C-D7D7-7757-6871D8A1BA7F}"/>
          </ac:spMkLst>
        </pc:spChg>
        <pc:spChg chg="add mod">
          <ac:chgData name="Lex Schouten" userId="0fe9f67fad095d75" providerId="LiveId" clId="{2196E531-5A18-4DF0-B03C-C248C212E0AB}" dt="2025-09-13T09:11:38.014" v="7773" actId="1076"/>
          <ac:spMkLst>
            <pc:docMk/>
            <pc:sldMk cId="3810391221" sldId="393"/>
            <ac:spMk id="78" creationId="{7726EF49-D83E-12B4-F29C-799B8D1BDCF5}"/>
          </ac:spMkLst>
        </pc:spChg>
        <pc:spChg chg="add mod">
          <ac:chgData name="Lex Schouten" userId="0fe9f67fad095d75" providerId="LiveId" clId="{2196E531-5A18-4DF0-B03C-C248C212E0AB}" dt="2025-09-13T09:13:43.017" v="7795" actId="1076"/>
          <ac:spMkLst>
            <pc:docMk/>
            <pc:sldMk cId="3810391221" sldId="393"/>
            <ac:spMk id="85" creationId="{B4E63C74-4303-5406-F221-7CB1B7ABEDD5}"/>
          </ac:spMkLst>
        </pc:spChg>
        <pc:spChg chg="add mod">
          <ac:chgData name="Lex Schouten" userId="0fe9f67fad095d75" providerId="LiveId" clId="{2196E531-5A18-4DF0-B03C-C248C212E0AB}" dt="2025-09-13T18:18:20.433" v="8562" actId="1076"/>
          <ac:spMkLst>
            <pc:docMk/>
            <pc:sldMk cId="3810391221" sldId="393"/>
            <ac:spMk id="86" creationId="{12CA36B4-56BB-4B4F-BD14-6DC355926E09}"/>
          </ac:spMkLst>
        </pc:spChg>
        <pc:picChg chg="add mod ord modCrop">
          <ac:chgData name="Lex Schouten" userId="0fe9f67fad095d75" providerId="LiveId" clId="{2196E531-5A18-4DF0-B03C-C248C212E0AB}" dt="2025-09-13T09:08:20.321" v="7742" actId="1076"/>
          <ac:picMkLst>
            <pc:docMk/>
            <pc:sldMk cId="3810391221" sldId="393"/>
            <ac:picMk id="21" creationId="{B3A74E8E-DC60-4A27-9E98-3C1B2A0BB084}"/>
          </ac:picMkLst>
        </pc:picChg>
        <pc:cxnChg chg="mod">
          <ac:chgData name="Lex Schouten" userId="0fe9f67fad095d75" providerId="LiveId" clId="{2196E531-5A18-4DF0-B03C-C248C212E0AB}" dt="2025-09-13T08:59:52.085" v="7687" actId="1076"/>
          <ac:cxnSpMkLst>
            <pc:docMk/>
            <pc:sldMk cId="3810391221" sldId="393"/>
            <ac:cxnSpMk id="5" creationId="{128C2098-C3E3-B2A2-3008-FB3A82DC0291}"/>
          </ac:cxnSpMkLst>
        </pc:cxnChg>
        <pc:cxnChg chg="mod">
          <ac:chgData name="Lex Schouten" userId="0fe9f67fad095d75" providerId="LiveId" clId="{2196E531-5A18-4DF0-B03C-C248C212E0AB}" dt="2025-09-13T08:59:55.374" v="7688" actId="1076"/>
          <ac:cxnSpMkLst>
            <pc:docMk/>
            <pc:sldMk cId="3810391221" sldId="393"/>
            <ac:cxnSpMk id="7" creationId="{94256BFF-21FE-4042-C61D-7B94E6EBEA87}"/>
          </ac:cxnSpMkLst>
        </pc:cxnChg>
        <pc:cxnChg chg="mod">
          <ac:chgData name="Lex Schouten" userId="0fe9f67fad095d75" providerId="LiveId" clId="{2196E531-5A18-4DF0-B03C-C248C212E0AB}" dt="2025-09-13T18:13:54.948" v="8446" actId="14100"/>
          <ac:cxnSpMkLst>
            <pc:docMk/>
            <pc:sldMk cId="3810391221" sldId="393"/>
            <ac:cxnSpMk id="12" creationId="{1716AF74-C025-B643-58A8-B0A3BC3543EE}"/>
          </ac:cxnSpMkLst>
        </pc:cxnChg>
        <pc:cxnChg chg="mod">
          <ac:chgData name="Lex Schouten" userId="0fe9f67fad095d75" providerId="LiveId" clId="{2196E531-5A18-4DF0-B03C-C248C212E0AB}" dt="2025-09-13T18:12:36.321" v="8433" actId="14100"/>
          <ac:cxnSpMkLst>
            <pc:docMk/>
            <pc:sldMk cId="3810391221" sldId="393"/>
            <ac:cxnSpMk id="13" creationId="{7A8B9C68-D995-9E6B-6204-3E3BA61999E1}"/>
          </ac:cxnSpMkLst>
        </pc:cxnChg>
        <pc:cxnChg chg="mod">
          <ac:chgData name="Lex Schouten" userId="0fe9f67fad095d75" providerId="LiveId" clId="{2196E531-5A18-4DF0-B03C-C248C212E0AB}" dt="2025-09-13T18:12:27.114" v="8431" actId="14100"/>
          <ac:cxnSpMkLst>
            <pc:docMk/>
            <pc:sldMk cId="3810391221" sldId="393"/>
            <ac:cxnSpMk id="18" creationId="{F55A603F-B367-170F-A642-6C7079FE3A74}"/>
          </ac:cxnSpMkLst>
        </pc:cxnChg>
        <pc:cxnChg chg="mod">
          <ac:chgData name="Lex Schouten" userId="0fe9f67fad095d75" providerId="LiveId" clId="{2196E531-5A18-4DF0-B03C-C248C212E0AB}" dt="2025-09-13T08:59:28.796" v="7682" actId="14100"/>
          <ac:cxnSpMkLst>
            <pc:docMk/>
            <pc:sldMk cId="3810391221" sldId="393"/>
            <ac:cxnSpMk id="22" creationId="{6091B1F0-4E81-D90E-D497-C360E40EC111}"/>
          </ac:cxnSpMkLst>
        </pc:cxnChg>
        <pc:cxnChg chg="add mod">
          <ac:chgData name="Lex Schouten" userId="0fe9f67fad095d75" providerId="LiveId" clId="{2196E531-5A18-4DF0-B03C-C248C212E0AB}" dt="2025-09-13T08:57:15.939" v="7663" actId="14100"/>
          <ac:cxnSpMkLst>
            <pc:docMk/>
            <pc:sldMk cId="3810391221" sldId="393"/>
            <ac:cxnSpMk id="23" creationId="{567CAA46-23E1-03F6-6FEC-9FA49B1B5DE5}"/>
          </ac:cxnSpMkLst>
        </pc:cxnChg>
        <pc:cxnChg chg="add mod">
          <ac:chgData name="Lex Schouten" userId="0fe9f67fad095d75" providerId="LiveId" clId="{2196E531-5A18-4DF0-B03C-C248C212E0AB}" dt="2025-09-13T09:01:22.561" v="7697" actId="208"/>
          <ac:cxnSpMkLst>
            <pc:docMk/>
            <pc:sldMk cId="3810391221" sldId="393"/>
            <ac:cxnSpMk id="42" creationId="{79DF8C46-6B0C-E1EC-94F9-C664D3B50501}"/>
          </ac:cxnSpMkLst>
        </pc:cxnChg>
        <pc:cxnChg chg="add mod">
          <ac:chgData name="Lex Schouten" userId="0fe9f67fad095d75" providerId="LiveId" clId="{2196E531-5A18-4DF0-B03C-C248C212E0AB}" dt="2025-09-13T09:01:31.450" v="7698"/>
          <ac:cxnSpMkLst>
            <pc:docMk/>
            <pc:sldMk cId="3810391221" sldId="393"/>
            <ac:cxnSpMk id="44" creationId="{66A56D21-CD0B-2309-EC05-6C342DC23327}"/>
          </ac:cxnSpMkLst>
        </pc:cxnChg>
        <pc:cxnChg chg="add mod">
          <ac:chgData name="Lex Schouten" userId="0fe9f67fad095d75" providerId="LiveId" clId="{2196E531-5A18-4DF0-B03C-C248C212E0AB}" dt="2025-09-13T09:01:33.215" v="7699"/>
          <ac:cxnSpMkLst>
            <pc:docMk/>
            <pc:sldMk cId="3810391221" sldId="393"/>
            <ac:cxnSpMk id="45" creationId="{FDCD3576-FB07-4844-0B89-6DF6513172A7}"/>
          </ac:cxnSpMkLst>
        </pc:cxnChg>
        <pc:cxnChg chg="add mod">
          <ac:chgData name="Lex Schouten" userId="0fe9f67fad095d75" providerId="LiveId" clId="{2196E531-5A18-4DF0-B03C-C248C212E0AB}" dt="2025-09-13T09:01:34.840" v="7700"/>
          <ac:cxnSpMkLst>
            <pc:docMk/>
            <pc:sldMk cId="3810391221" sldId="393"/>
            <ac:cxnSpMk id="46" creationId="{390FE590-DF93-2F48-7F00-A570DD846EE4}"/>
          </ac:cxnSpMkLst>
        </pc:cxnChg>
        <pc:cxnChg chg="add mod">
          <ac:chgData name="Lex Schouten" userId="0fe9f67fad095d75" providerId="LiveId" clId="{2196E531-5A18-4DF0-B03C-C248C212E0AB}" dt="2025-09-13T09:06:31.794" v="7731" actId="1076"/>
          <ac:cxnSpMkLst>
            <pc:docMk/>
            <pc:sldMk cId="3810391221" sldId="393"/>
            <ac:cxnSpMk id="47" creationId="{4F449EA0-5756-7ABB-3E19-BF8ACE354592}"/>
          </ac:cxnSpMkLst>
        </pc:cxnChg>
        <pc:cxnChg chg="add mod">
          <ac:chgData name="Lex Schouten" userId="0fe9f67fad095d75" providerId="LiveId" clId="{2196E531-5A18-4DF0-B03C-C248C212E0AB}" dt="2025-09-13T09:05:59.719" v="7728" actId="1076"/>
          <ac:cxnSpMkLst>
            <pc:docMk/>
            <pc:sldMk cId="3810391221" sldId="393"/>
            <ac:cxnSpMk id="48" creationId="{B8F5F63E-8F2D-DBA2-52E2-423573D600B5}"/>
          </ac:cxnSpMkLst>
        </pc:cxnChg>
        <pc:cxnChg chg="add mod">
          <ac:chgData name="Lex Schouten" userId="0fe9f67fad095d75" providerId="LiveId" clId="{2196E531-5A18-4DF0-B03C-C248C212E0AB}" dt="2025-09-13T18:10:54.414" v="8376" actId="14100"/>
          <ac:cxnSpMkLst>
            <pc:docMk/>
            <pc:sldMk cId="3810391221" sldId="393"/>
            <ac:cxnSpMk id="56" creationId="{B75A577E-EA7E-ED88-442F-10391E1D0628}"/>
          </ac:cxnSpMkLst>
        </pc:cxnChg>
        <pc:cxnChg chg="add mod">
          <ac:chgData name="Lex Schouten" userId="0fe9f67fad095d75" providerId="LiveId" clId="{2196E531-5A18-4DF0-B03C-C248C212E0AB}" dt="2025-09-13T18:11:06.899" v="8378" actId="14100"/>
          <ac:cxnSpMkLst>
            <pc:docMk/>
            <pc:sldMk cId="3810391221" sldId="393"/>
            <ac:cxnSpMk id="69" creationId="{3F29A4D4-8B00-1E68-B471-BD3DC72A9053}"/>
          </ac:cxnSpMkLst>
        </pc:cxnChg>
        <pc:cxnChg chg="add mod">
          <ac:chgData name="Lex Schouten" userId="0fe9f67fad095d75" providerId="LiveId" clId="{2196E531-5A18-4DF0-B03C-C248C212E0AB}" dt="2025-09-13T18:13:37.093" v="8441" actId="1076"/>
          <ac:cxnSpMkLst>
            <pc:docMk/>
            <pc:sldMk cId="3810391221" sldId="393"/>
            <ac:cxnSpMk id="79" creationId="{B88E4742-E55B-54CB-A81E-8F8BEF2BFA6F}"/>
          </ac:cxnSpMkLst>
        </pc:cxn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18:18:29.304"/>
    </inkml:context>
    <inkml:brush xml:id="br0">
      <inkml:brushProperty name="width" value="0.05" units="cm"/>
      <inkml:brushProperty name="height" value="0.05" units="cm"/>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18:18:32.675"/>
    </inkml:context>
    <inkml:brush xml:id="br0">
      <inkml:brushProperty name="width" value="0.05" units="cm"/>
      <inkml:brushProperty name="height" value="0.05" units="cm"/>
    </inkml:brush>
  </inkml:definitions>
  <inkml:trace contextRef="#ctx0" brushRef="#br0">1 0 24575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18:18:36.316"/>
    </inkml:context>
    <inkml:brush xml:id="br0">
      <inkml:brushProperty name="width" value="0.05" units="cm"/>
      <inkml:brushProperty name="height" value="0.05" units="cm"/>
    </inkml:brush>
  </inkml:definitions>
  <inkml:trace contextRef="#ctx0" brushRef="#br0">0 0 24575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9T18:18:37.621"/>
    </inkml:context>
    <inkml:brush xml:id="br0">
      <inkml:brushProperty name="width" value="0.05" units="cm"/>
      <inkml:brushProperty name="height" value="0.05" units="cm"/>
    </inkml:brush>
  </inkml:definitions>
  <inkml:trace contextRef="#ctx0" brushRef="#br0">14 6 24575,'-6'0'0,"-1"-6"0,16 42 0,7 15-8191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10T14:18:04.110"/>
    </inkml:context>
    <inkml:brush xml:id="br0">
      <inkml:brushProperty name="width" value="0.1" units="cm"/>
      <inkml:brushProperty name="height" value="0.2" units="cm"/>
      <inkml:brushProperty name="color" value="#00B44B"/>
      <inkml:brushProperty name="tip" value="rectangle"/>
      <inkml:brushProperty name="rasterOp" value="maskPen"/>
      <inkml:brushProperty name="ignorePressure" value="1"/>
    </inkml:brush>
  </inkml:definitions>
  <inkml:trace contextRef="#ctx0" brushRef="#br0">0 5822,'1'2,"-1"-1,1 0,-1 1,1-1,0 0,0 0,-1 0,1 0,0 1,0-1,0 0,0-1,0 1,0 0,1 0,-1 0,0-1,0 1,1 0,-1-1,0 1,1-1,-1 0,0 1,1-1,-1 0,3 0,44 6,-42-6,77 4,105-8,-176 2,1 1,-1-2,1 0,-1 0,0-1,0-1,-1 0,1 0,-1-1,0-1,-1 1,1-2,13-13,-3 0,-1-1,-1-1,-2-1,25-42,13-12,-40 58,0 0,-1-1,19-38,127-338,-119 278,-19 51,-12 31,-1-1,-2 1,3-45,12-65,-10 90,-3 0,3-92,-14-120,-1 96,3-1191,2 1342,0 1,1-1,2 1,13-41,-10 40,-2 0,-1 0,0 0,2-36,-4 6,2 0,13-51,-14 90,0 1,0-1,1 1,10-16,6-16,-12 23,2-5,-1 0,-1 0,-1-1,-1-1,6-51,-11 62,0 1,1 0,1 0,1 0,10-27,-1 7,20-96,-13 39,68-146,-66 185,52-105,-44 76,66-122,-84 182,0 1,2 0,1 1,1 0,0 1,22-18,-28 31,0 0,1 0,0 1,0 0,0 1,1 1,25-6,-11 4,0 2,51-1,-72 5,-1 0,1 0,-1 0,1 1,0 0,-1 0,0 0,1 1,-1-1,0 2,0-1,0 0,0 1,8 5,-8-2,0-1,0 1,-1-1,0 1,0 1,0-1,-1 1,0-1,0 1,3 13,18 47,-14-41,-1 0,-1 1,-1 0,-1 0,4 53,-10-18,0-8,2 0,12 73,-9-88,-1 2,-3 68,1 25,1-113,1 0,1-1,12 33,-10-35,-1 0,-1 1,0 0,2 29,-6 54,-2-67,2 0,1 1,13 64,-11-75,0 1,-2-1,-1 47,-2-47,1-1,1 0,2 1,6 30,-1-12,-1 0,-3 0,-1 0,-6 86,2 54,8-132,15 64,-11-65,6 68,16 168,-20-198,-6-47,2 67,-10 867,1-967,1 1,1-1,-1 0,1 0,1 1,0-1,0 0,0-1,6 11,5 4,28 37,64 53,-37-36,-43-50,-1 1,22 33,85 122,-98-140,5 7,-22-21,1-2,1 0,1-1,1-1,2-2,0 0,27 20,0-3,1-1,2-3,65 32,1-15,177 52,-266-95,5 0,1-2,0-2,1-1,-1-2,56-3,-41 0,92 10,235 57,-300-57,0-4,124-6,-64-2,44 1,203 5,-231 11,41 2,0-1,24 0,1316-17,-1506 4,0 1,36 8,-34-5,55 3,156-11,92 4,-275 5,76 18,-1 1,134 6,-158-19,70 3,773-17,-927-1,-1-1,0-1,0-1,32-10,-28 6,1 2,42-6,4 4,96-25,-148 28,33-2,0 2,0 2,106 7,-40 0,4282-2,-4361-4,0-1,82-20,-76 13,85-7,-104 15,1-2,-1 0,0-3,-1 0,0-2,0-1,-1-1,-1-2,0-1,30-20,-50 28,1-1,-1 1,-1-1,1 0,-1-1,-1 0,0 0,9-17,-8 13,0 1,1 1,0-1,19-18,32-18,-43 36,0 0,-1-1,-1-1,0 0,16-22,-7 3,-3 6,-1 0,-1-2,-2 0,25-62,-40 89,9-31,1 0,2 0,21-38,-23 47,0-1,-2 0,-1-1,-2 0,0 0,4-49,1 1,-7 43,0-50,-5 63,1 1,0-1,2 1,0-1,1 1,1 0,0 0,13-29,-10 28,0-1,-1 0,0 0,-2 0,-1-1,2-29,7-30,-3 32,28-76,-29 97,-1 0,-2 0,3-31,-3 24,10-44,56-230,-60 259,-2 0,4-62,-4 25,49-207,-28 129,49-220,-58 241,-13 79,23-91,4-32,-27 131,1-31,-6 49,10-45,28-146,-28 163,-8 44,-1-1,2-23,9-66,-9 76,4-53,-9 66,2 0,7-27,3-36,-6 41,1 0,2 1,2 0,23-54,-28 75,2-4,0 1,2 0,1 1,1 0,0 1,2 0,1 1,1 1,0 0,29-24,-8 12,-32 26,1 0,0 0,1 1,-1 0,1 1,1-1,-1 1,1 1,-1 0,1 0,0 1,1 0,-1 0,1 1,15-1,237 3,-108 2,-146-1,1 0,0 0,0 1,-1 0,1 0,-1 1,1 0,-1 1,0-1,0 2,-1-1,1 1,8 8,10 9,-1 1,25 32,-18-20,36 48,-55-65,-2 1,0 1,-1-1,-1 2,-1-1,0 1,-2 1,5 27,-2-14,39 113,-28-94,21 92,-12-35,-17-70,7 43,-11-48,1 0,18 45,-13-44,14 69,1 81,-16-93,3-1,36 114,60 100,-106-286,-1 1,-1 0,2 36,-5-39,1 1,1 0,0-1,2 0,7 22,-2-12,-2 1,0 0,-3 1,4 38,3 21,1-25,-5-31,-2 0,2 36,-4-28,2 0,15 55,6 35,4 139,0-86,-5-33,4 8,2 17,-4 7,-24-164,2 0,0-1,9 23,11 33,-16-32,2-1,1 0,2-1,32 62,-19-50,23 66,-17-36,5 19,-32-77,2 0,1-1,0 0,2 0,1-1,1-1,0 0,23 24,-9-17,2 0,2-3,0 0,1-2,2-2,0-1,73 32,161 47,-230-87,0-1,0-1,1-3,47 4,66 15,-98-17,1-3,-1-2,113-4,-103-2,-37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30T18:00:00.932"/>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30T18:00:00.932"/>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nl-NL"/>
          </a:p>
        </p:txBody>
      </p:sp>
      <p:sp>
        <p:nvSpPr>
          <p:cNvPr id="3" name="Tijdelijke aanduiding voor datum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AF1B6D39-B1EE-42DB-8D4A-0412BDE01252}" type="datetimeFigureOut">
              <a:rPr lang="nl-NL" smtClean="0"/>
              <a:t>15-9-2025</a:t>
            </a:fld>
            <a:endParaRPr lang="nl-NL"/>
          </a:p>
        </p:txBody>
      </p:sp>
      <p:sp>
        <p:nvSpPr>
          <p:cNvPr id="4" name="Tijdelijke aanduiding voor dia-afbeelding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nl-NL"/>
          </a:p>
        </p:txBody>
      </p:sp>
      <p:sp>
        <p:nvSpPr>
          <p:cNvPr id="5" name="Tijdelijke aanduiding voor notitie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EA392D75-2EEF-4A0E-99E5-7E0D169FB46B}" type="slidenum">
              <a:rPr lang="nl-NL" smtClean="0"/>
              <a:t>‹nr.›</a:t>
            </a:fld>
            <a:endParaRPr lang="nl-NL"/>
          </a:p>
        </p:txBody>
      </p:sp>
    </p:spTree>
    <p:extLst>
      <p:ext uri="{BB962C8B-B14F-4D97-AF65-F5344CB8AC3E}">
        <p14:creationId xmlns:p14="http://schemas.microsoft.com/office/powerpoint/2010/main" val="420515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92D75-2EEF-4A0E-99E5-7E0D169FB46B}" type="slidenum">
              <a:rPr kumimoji="0" lang="nl-NL"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63083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392D75-2EEF-4A0E-99E5-7E0D169FB46B}" type="slidenum">
              <a:rPr lang="nl-NL" smtClean="0"/>
              <a:t>2</a:t>
            </a:fld>
            <a:endParaRPr lang="nl-NL"/>
          </a:p>
        </p:txBody>
      </p:sp>
    </p:spTree>
    <p:extLst>
      <p:ext uri="{BB962C8B-B14F-4D97-AF65-F5344CB8AC3E}">
        <p14:creationId xmlns:p14="http://schemas.microsoft.com/office/powerpoint/2010/main" val="286703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defTabSz="966155">
              <a:defRPr/>
            </a:pPr>
            <a:fld id="{6EFC3F9B-4F7E-4CF7-A007-D806DF0B2210}" type="slidenum">
              <a:rPr lang="nl-NL" sz="1400">
                <a:solidFill>
                  <a:prstClr val="black"/>
                </a:solidFill>
                <a:latin typeface="Aptos" panose="02110004020202020204"/>
              </a:rPr>
              <a:pPr defTabSz="966155">
                <a:defRPr/>
              </a:pPr>
              <a:t>3</a:t>
            </a:fld>
            <a:endParaRPr lang="nl-NL" sz="1400">
              <a:solidFill>
                <a:prstClr val="black"/>
              </a:solidFill>
              <a:latin typeface="Aptos" panose="02110004020202020204"/>
            </a:endParaRPr>
          </a:p>
        </p:txBody>
      </p:sp>
    </p:spTree>
    <p:extLst>
      <p:ext uri="{BB962C8B-B14F-4D97-AF65-F5344CB8AC3E}">
        <p14:creationId xmlns:p14="http://schemas.microsoft.com/office/powerpoint/2010/main" val="156174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392D75-2EEF-4A0E-99E5-7E0D169FB46B}" type="slidenum">
              <a:rPr lang="nl-NL" smtClean="0"/>
              <a:t>4</a:t>
            </a:fld>
            <a:endParaRPr lang="nl-NL"/>
          </a:p>
        </p:txBody>
      </p:sp>
    </p:spTree>
    <p:extLst>
      <p:ext uri="{BB962C8B-B14F-4D97-AF65-F5344CB8AC3E}">
        <p14:creationId xmlns:p14="http://schemas.microsoft.com/office/powerpoint/2010/main" val="340827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defTabSz="966155">
              <a:defRPr/>
            </a:pPr>
            <a:fld id="{6EFC3F9B-4F7E-4CF7-A007-D806DF0B2210}" type="slidenum">
              <a:rPr lang="nl-NL" sz="1400">
                <a:solidFill>
                  <a:prstClr val="black"/>
                </a:solidFill>
                <a:latin typeface="Aptos" panose="02110004020202020204"/>
              </a:rPr>
              <a:pPr defTabSz="966155">
                <a:defRPr/>
              </a:pPr>
              <a:t>19</a:t>
            </a:fld>
            <a:endParaRPr lang="nl-NL" sz="1400">
              <a:solidFill>
                <a:prstClr val="black"/>
              </a:solidFill>
              <a:latin typeface="Aptos" panose="02110004020202020204"/>
            </a:endParaRPr>
          </a:p>
        </p:txBody>
      </p:sp>
    </p:spTree>
    <p:extLst>
      <p:ext uri="{BB962C8B-B14F-4D97-AF65-F5344CB8AC3E}">
        <p14:creationId xmlns:p14="http://schemas.microsoft.com/office/powerpoint/2010/main" val="5545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BFC3A-1C91-3549-255B-2E0770EC1E2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C777165-9A32-59DC-1B33-9DA2DF699B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EA24F6A-365C-23BC-7812-944834937B85}"/>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7BC1EB99-1FE0-A407-413B-50391F7C99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376DD6-A4C2-D0D9-CDEA-618EE9087AD3}"/>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299875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DB2BE-5B46-0996-29AD-92C3757CEA0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B121E3A-577D-0CE0-B261-043BFB61FE7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548CEE-2CF4-9CF2-3159-7D86D19DB733}"/>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0E4EF991-5FC7-24F6-4BBA-FB2C430B06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4C5D65-B938-41C2-ECE4-45372F81DBBE}"/>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3264754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81891A7-3CA5-4C81-E12A-A24A5641978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18AD2FE-B034-31A1-8DC1-17AF38F0745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7611516-6235-041E-5B83-8BE70DB6451E}"/>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CD7E4581-36A8-7E60-2583-B7097CB5DF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B7D7A5-99B1-CDE5-C949-10BBE92DF1EF}"/>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295762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BFC3A-1C91-3549-255B-2E0770EC1E25}"/>
              </a:ext>
            </a:extLst>
          </p:cNvPr>
          <p:cNvSpPr>
            <a:spLocks noGrp="1"/>
          </p:cNvSpPr>
          <p:nvPr>
            <p:ph type="ctrTitle"/>
          </p:nvPr>
        </p:nvSpPr>
        <p:spPr>
          <a:xfrm>
            <a:off x="1524000" y="1122363"/>
            <a:ext cx="9144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CC777165-9A32-59DC-1B33-9DA2DF699BE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EA24F6A-365C-23BC-7812-944834937B85}"/>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7BC1EB99-1FE0-A407-413B-50391F7C99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376DD6-A4C2-D0D9-CDEA-618EE9087AD3}"/>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2580601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1DAC2-5313-BB40-2203-032026032A9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E2DF888-1876-AFBB-88A7-2C185E466CE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207AD1-0100-0E03-137A-8C1211D2ED2C}"/>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C9415143-A3A0-5666-1F13-82742668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344F41-3BF4-B0B9-A205-384BC182337D}"/>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74507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5BF67-DCA2-F87E-7C08-84E72CE082FC}"/>
              </a:ext>
            </a:extLst>
          </p:cNvPr>
          <p:cNvSpPr>
            <a:spLocks noGrp="1"/>
          </p:cNvSpPr>
          <p:nvPr>
            <p:ph type="title"/>
          </p:nvPr>
        </p:nvSpPr>
        <p:spPr>
          <a:xfrm>
            <a:off x="831851" y="1709740"/>
            <a:ext cx="105156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3A0683FE-067D-34E5-0118-A5AAFF64017C}"/>
              </a:ext>
            </a:extLst>
          </p:cNvPr>
          <p:cNvSpPr>
            <a:spLocks noGrp="1"/>
          </p:cNvSpPr>
          <p:nvPr>
            <p:ph type="body" idx="1"/>
          </p:nvPr>
        </p:nvSpPr>
        <p:spPr>
          <a:xfrm>
            <a:off x="831851" y="4589465"/>
            <a:ext cx="105156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B6B4B39-F7E6-8E5E-8BDF-76E04D809377}"/>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09246C68-52A8-F150-ADA7-EF3EAD7C904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CC7730-B906-8019-89FD-1794E150ED5F}"/>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1278933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C1828-13AC-896E-DB88-F9F503D85C8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82A18F-0CFB-2102-CBD7-5FEAA8A050C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121655A-BAF9-E8B3-501C-0B41AC01B17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7007732-7F1F-318E-2584-A1D15C08B895}"/>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6" name="Tijdelijke aanduiding voor voettekst 5">
            <a:extLst>
              <a:ext uri="{FF2B5EF4-FFF2-40B4-BE49-F238E27FC236}">
                <a16:creationId xmlns:a16="http://schemas.microsoft.com/office/drawing/2014/main" id="{DDE9B950-DC52-B94B-BC58-5DE57FB7DEB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6A5F8C3-5C49-96DD-9590-680957B2DA69}"/>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861047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1BA3F-99C4-249C-3868-64435C02BC4C}"/>
              </a:ext>
            </a:extLst>
          </p:cNvPr>
          <p:cNvSpPr>
            <a:spLocks noGrp="1"/>
          </p:cNvSpPr>
          <p:nvPr>
            <p:ph type="title"/>
          </p:nvPr>
        </p:nvSpPr>
        <p:spPr>
          <a:xfrm>
            <a:off x="839788" y="365127"/>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6304236-C250-0605-F2AF-8D6DE3840FD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60FB59F-B5E2-3A0B-0E88-E7E52DA8F8A4}"/>
              </a:ext>
            </a:extLst>
          </p:cNvPr>
          <p:cNvSpPr>
            <a:spLocks noGrp="1"/>
          </p:cNvSpPr>
          <p:nvPr>
            <p:ph sz="half" idx="2"/>
          </p:nvPr>
        </p:nvSpPr>
        <p:spPr>
          <a:xfrm>
            <a:off x="839789"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C6C085F-8241-743E-3925-D08E0BE4B6D7}"/>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A9329E5-0F6E-30FE-CAA5-910613438CC4}"/>
              </a:ext>
            </a:extLst>
          </p:cNvPr>
          <p:cNvSpPr>
            <a:spLocks noGrp="1"/>
          </p:cNvSpPr>
          <p:nvPr>
            <p:ph sz="quarter" idx="4"/>
          </p:nvPr>
        </p:nvSpPr>
        <p:spPr>
          <a:xfrm>
            <a:off x="6172201"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0C56127-F2B2-A96D-847D-9B1F0C7467CB}"/>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8" name="Tijdelijke aanduiding voor voettekst 7">
            <a:extLst>
              <a:ext uri="{FF2B5EF4-FFF2-40B4-BE49-F238E27FC236}">
                <a16:creationId xmlns:a16="http://schemas.microsoft.com/office/drawing/2014/main" id="{C6D74B29-DE38-B537-9BFC-E82588F7DDE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36B3B78-4D39-2DA0-43B3-18B63BBD6A75}"/>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814646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1EADE-68B5-54A7-3390-257FB2EC937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24CFCCB-98F0-B3A7-317D-6D54AC68166E}"/>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4" name="Tijdelijke aanduiding voor voettekst 3">
            <a:extLst>
              <a:ext uri="{FF2B5EF4-FFF2-40B4-BE49-F238E27FC236}">
                <a16:creationId xmlns:a16="http://schemas.microsoft.com/office/drawing/2014/main" id="{711B2229-A70F-F30D-F118-7FA6F0CF01A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FFD5356-7E00-7E7E-0A6D-8E11927389CC}"/>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1353492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DC74197-FC6A-05F7-56D3-99C7F1CB73B5}"/>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3" name="Tijdelijke aanduiding voor voettekst 2">
            <a:extLst>
              <a:ext uri="{FF2B5EF4-FFF2-40B4-BE49-F238E27FC236}">
                <a16:creationId xmlns:a16="http://schemas.microsoft.com/office/drawing/2014/main" id="{AAE7622C-ABD3-5245-5D45-4566D380814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31F23AF-893C-D719-BEA4-ED2C934A4FE3}"/>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1190363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538B75-1246-5FE8-FBDD-DC627CC6B226}"/>
              </a:ext>
            </a:extLst>
          </p:cNvPr>
          <p:cNvSpPr>
            <a:spLocks noGrp="1"/>
          </p:cNvSpPr>
          <p:nvPr>
            <p:ph type="title"/>
          </p:nvPr>
        </p:nvSpPr>
        <p:spPr>
          <a:xfrm>
            <a:off x="839788" y="457200"/>
            <a:ext cx="3932237"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B50DD8D6-4105-55D2-00A6-887CE4472F4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B338FA4-8EA4-DF98-2A10-65EEAEAD87C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DC28A0-E5C1-1669-A04B-21CD3E24399E}"/>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6" name="Tijdelijke aanduiding voor voettekst 5">
            <a:extLst>
              <a:ext uri="{FF2B5EF4-FFF2-40B4-BE49-F238E27FC236}">
                <a16:creationId xmlns:a16="http://schemas.microsoft.com/office/drawing/2014/main" id="{91ABBFEE-DE04-C790-D6F2-197FA72CC38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1D48EE-3702-7076-BD0E-25F65F8F6E36}"/>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293615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1DAC2-5313-BB40-2203-032026032A9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E2DF888-1876-AFBB-88A7-2C185E466CE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207AD1-0100-0E03-137A-8C1211D2ED2C}"/>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C9415143-A3A0-5666-1F13-82742668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344F41-3BF4-B0B9-A205-384BC182337D}"/>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3620172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3C886-EB10-CE07-69CB-14725155D526}"/>
              </a:ext>
            </a:extLst>
          </p:cNvPr>
          <p:cNvSpPr>
            <a:spLocks noGrp="1"/>
          </p:cNvSpPr>
          <p:nvPr>
            <p:ph type="title"/>
          </p:nvPr>
        </p:nvSpPr>
        <p:spPr>
          <a:xfrm>
            <a:off x="839788" y="457200"/>
            <a:ext cx="3932237"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60C7E999-83F5-C169-53AD-C8CCCD7EC25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0CFF1386-A8D5-FBFC-9FA8-C1B2A00982B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F2C7D6-B19F-E527-6F80-6F94AA8BAAAC}"/>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6" name="Tijdelijke aanduiding voor voettekst 5">
            <a:extLst>
              <a:ext uri="{FF2B5EF4-FFF2-40B4-BE49-F238E27FC236}">
                <a16:creationId xmlns:a16="http://schemas.microsoft.com/office/drawing/2014/main" id="{2C1AEBD5-BE5A-6908-FC15-E6FBD41F044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D47F6C3-3BCD-B917-19F7-CBBA150A3319}"/>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71495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DB2BE-5B46-0996-29AD-92C3757CEA0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B121E3A-577D-0CE0-B261-043BFB61FE7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548CEE-2CF4-9CF2-3159-7D86D19DB733}"/>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0E4EF991-5FC7-24F6-4BBA-FB2C430B06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4C5D65-B938-41C2-ECE4-45372F81DBBE}"/>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1339898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81891A7-3CA5-4C81-E12A-A24A56419789}"/>
              </a:ext>
            </a:extLst>
          </p:cNvPr>
          <p:cNvSpPr>
            <a:spLocks noGrp="1"/>
          </p:cNvSpPr>
          <p:nvPr>
            <p:ph type="title" orient="vert"/>
          </p:nvPr>
        </p:nvSpPr>
        <p:spPr>
          <a:xfrm>
            <a:off x="8724901"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18AD2FE-B034-31A1-8DC1-17AF38F07459}"/>
              </a:ext>
            </a:extLst>
          </p:cNvPr>
          <p:cNvSpPr>
            <a:spLocks noGrp="1"/>
          </p:cNvSpPr>
          <p:nvPr>
            <p:ph type="body" orient="vert" idx="1"/>
          </p:nvPr>
        </p:nvSpPr>
        <p:spPr>
          <a:xfrm>
            <a:off x="838201"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7611516-6235-041E-5B83-8BE70DB6451E}"/>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CD7E4581-36A8-7E60-2583-B7097CB5DF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B7D7A5-99B1-CDE5-C949-10BBE92DF1EF}"/>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354530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5BF67-DCA2-F87E-7C08-84E72CE082F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A0683FE-067D-34E5-0118-A5AAFF6401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B6B4B39-F7E6-8E5E-8BDF-76E04D809377}"/>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09246C68-52A8-F150-ADA7-EF3EAD7C904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CC7730-B906-8019-89FD-1794E150ED5F}"/>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395110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C1828-13AC-896E-DB88-F9F503D85C8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82A18F-0CFB-2102-CBD7-5FEAA8A050C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121655A-BAF9-E8B3-501C-0B41AC01B17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7007732-7F1F-318E-2584-A1D15C08B895}"/>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6" name="Tijdelijke aanduiding voor voettekst 5">
            <a:extLst>
              <a:ext uri="{FF2B5EF4-FFF2-40B4-BE49-F238E27FC236}">
                <a16:creationId xmlns:a16="http://schemas.microsoft.com/office/drawing/2014/main" id="{DDE9B950-DC52-B94B-BC58-5DE57FB7DEB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6A5F8C3-5C49-96DD-9590-680957B2DA69}"/>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126020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1BA3F-99C4-249C-3868-64435C02BC4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6304236-C250-0605-F2AF-8D6DE3840F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60FB59F-B5E2-3A0B-0E88-E7E52DA8F8A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C6C085F-8241-743E-3925-D08E0BE4B6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A9329E5-0F6E-30FE-CAA5-910613438CC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0C56127-F2B2-A96D-847D-9B1F0C7467CB}"/>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8" name="Tijdelijke aanduiding voor voettekst 7">
            <a:extLst>
              <a:ext uri="{FF2B5EF4-FFF2-40B4-BE49-F238E27FC236}">
                <a16:creationId xmlns:a16="http://schemas.microsoft.com/office/drawing/2014/main" id="{C6D74B29-DE38-B537-9BFC-E82588F7DDE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36B3B78-4D39-2DA0-43B3-18B63BBD6A75}"/>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393734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1EADE-68B5-54A7-3390-257FB2EC937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24CFCCB-98F0-B3A7-317D-6D54AC68166E}"/>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4" name="Tijdelijke aanduiding voor voettekst 3">
            <a:extLst>
              <a:ext uri="{FF2B5EF4-FFF2-40B4-BE49-F238E27FC236}">
                <a16:creationId xmlns:a16="http://schemas.microsoft.com/office/drawing/2014/main" id="{711B2229-A70F-F30D-F118-7FA6F0CF01A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FFD5356-7E00-7E7E-0A6D-8E11927389CC}"/>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403615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DC74197-FC6A-05F7-56D3-99C7F1CB73B5}"/>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3" name="Tijdelijke aanduiding voor voettekst 2">
            <a:extLst>
              <a:ext uri="{FF2B5EF4-FFF2-40B4-BE49-F238E27FC236}">
                <a16:creationId xmlns:a16="http://schemas.microsoft.com/office/drawing/2014/main" id="{AAE7622C-ABD3-5245-5D45-4566D380814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31F23AF-893C-D719-BEA4-ED2C934A4FE3}"/>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273257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538B75-1246-5FE8-FBDD-DC627CC6B22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50DD8D6-4105-55D2-00A6-887CE4472F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B338FA4-8EA4-DF98-2A10-65EEAEAD8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DC28A0-E5C1-1669-A04B-21CD3E24399E}"/>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6" name="Tijdelijke aanduiding voor voettekst 5">
            <a:extLst>
              <a:ext uri="{FF2B5EF4-FFF2-40B4-BE49-F238E27FC236}">
                <a16:creationId xmlns:a16="http://schemas.microsoft.com/office/drawing/2014/main" id="{91ABBFEE-DE04-C790-D6F2-197FA72CC38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1D48EE-3702-7076-BD0E-25F65F8F6E36}"/>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206116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3C886-EB10-CE07-69CB-14725155D52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0C7E999-83F5-C169-53AD-C8CCCD7EC2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0CFF1386-A8D5-FBFC-9FA8-C1B2A0098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F2C7D6-B19F-E527-6F80-6F94AA8BAAAC}"/>
              </a:ext>
            </a:extLst>
          </p:cNvPr>
          <p:cNvSpPr>
            <a:spLocks noGrp="1"/>
          </p:cNvSpPr>
          <p:nvPr>
            <p:ph type="dt" sz="half" idx="10"/>
          </p:nvPr>
        </p:nvSpPr>
        <p:spPr/>
        <p:txBody>
          <a:bodyPr/>
          <a:lstStyle/>
          <a:p>
            <a:fld id="{19BB7417-864E-46DC-8A5C-7FBF0B988615}" type="datetimeFigureOut">
              <a:rPr lang="nl-NL" smtClean="0"/>
              <a:t>15-9-2025</a:t>
            </a:fld>
            <a:endParaRPr lang="nl-NL"/>
          </a:p>
        </p:txBody>
      </p:sp>
      <p:sp>
        <p:nvSpPr>
          <p:cNvPr id="6" name="Tijdelijke aanduiding voor voettekst 5">
            <a:extLst>
              <a:ext uri="{FF2B5EF4-FFF2-40B4-BE49-F238E27FC236}">
                <a16:creationId xmlns:a16="http://schemas.microsoft.com/office/drawing/2014/main" id="{2C1AEBD5-BE5A-6908-FC15-E6FBD41F044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D47F6C3-3BCD-B917-19F7-CBBA150A3319}"/>
              </a:ext>
            </a:extLst>
          </p:cNvPr>
          <p:cNvSpPr>
            <a:spLocks noGrp="1"/>
          </p:cNvSpPr>
          <p:nvPr>
            <p:ph type="sldNum" sz="quarter" idx="12"/>
          </p:nvPr>
        </p:nvSpPr>
        <p:spPr/>
        <p:txBody>
          <a:bodyPr/>
          <a:lstStyle/>
          <a:p>
            <a:fld id="{6818FB0F-EADD-4E80-8E6D-C67665A37EC6}" type="slidenum">
              <a:rPr lang="nl-NL" smtClean="0"/>
              <a:t>‹nr.›</a:t>
            </a:fld>
            <a:endParaRPr lang="nl-NL"/>
          </a:p>
        </p:txBody>
      </p:sp>
    </p:spTree>
    <p:extLst>
      <p:ext uri="{BB962C8B-B14F-4D97-AF65-F5344CB8AC3E}">
        <p14:creationId xmlns:p14="http://schemas.microsoft.com/office/powerpoint/2010/main" val="414939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6FA7D56-8732-259E-18E0-32375A766C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D47481E-BFF1-5832-7CA0-7A188CF65D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69B19B-B6CF-9D47-D2F7-0DA46B8DA9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BB7417-864E-46DC-8A5C-7FBF0B988615}"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BB63EB42-B5C1-8A53-4E6D-FB61A7F6F9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8B4DA955-69C6-6AE1-B2F6-A6173CF3F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18FB0F-EADD-4E80-8E6D-C67665A37EC6}" type="slidenum">
              <a:rPr lang="nl-NL" smtClean="0"/>
              <a:t>‹nr.›</a:t>
            </a:fld>
            <a:endParaRPr lang="nl-NL"/>
          </a:p>
        </p:txBody>
      </p:sp>
    </p:spTree>
    <p:extLst>
      <p:ext uri="{BB962C8B-B14F-4D97-AF65-F5344CB8AC3E}">
        <p14:creationId xmlns:p14="http://schemas.microsoft.com/office/powerpoint/2010/main" val="1736474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6FA7D56-8732-259E-18E0-32375A766C4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D47481E-BFF1-5832-7CA0-7A188CF65D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69B19B-B6CF-9D47-D2F7-0DA46B8DA9B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9BB7417-864E-46DC-8A5C-7FBF0B988615}"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BB63EB42-B5C1-8A53-4E6D-FB61A7F6F96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8B4DA955-69C6-6AE1-B2F6-A6173CF3F24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6818FB0F-EADD-4E80-8E6D-C67665A37EC6}" type="slidenum">
              <a:rPr lang="nl-NL" smtClean="0"/>
              <a:t>‹nr.›</a:t>
            </a:fld>
            <a:endParaRPr lang="nl-NL"/>
          </a:p>
        </p:txBody>
      </p:sp>
    </p:spTree>
    <p:extLst>
      <p:ext uri="{BB962C8B-B14F-4D97-AF65-F5344CB8AC3E}">
        <p14:creationId xmlns:p14="http://schemas.microsoft.com/office/powerpoint/2010/main" val="3775606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jpe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6" Type="http://schemas.openxmlformats.org/officeDocument/2006/relationships/image" Target="../media/image5.jpeg"/><Relationship Id="rId3" Type="http://schemas.openxmlformats.org/officeDocument/2006/relationships/customXml" Target="../ink/ink6.xml"/><Relationship Id="rId25" Type="http://schemas.openxmlformats.org/officeDocument/2006/relationships/image" Target="../media/image200.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6" Type="http://schemas.openxmlformats.org/officeDocument/2006/relationships/image" Target="../media/image5.jpeg"/><Relationship Id="rId3" Type="http://schemas.openxmlformats.org/officeDocument/2006/relationships/customXml" Target="../ink/ink7.xml"/><Relationship Id="rId25" Type="http://schemas.openxmlformats.org/officeDocument/2006/relationships/image" Target="../media/image200.pn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mailto:roeiopleidingen-commissaris@zrzv-isala.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roeiopleidingen-commissaris@zrzv-isala.n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commons.wikimedia.org/wiki/File:140_Bejaarde_vissers_aan_het_Noord_Hollands_Kanaal,_Bestanddeelnr_914-0014.jpg" TargetMode="Externa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571.png"/><Relationship Id="rId7" Type="http://schemas.openxmlformats.org/officeDocument/2006/relationships/image" Target="../media/image581.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7E124-9C8A-F9F6-9C14-4C8F843035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C2F092-FE2A-5123-932C-F09A3CAF3AD1}"/>
              </a:ext>
            </a:extLst>
          </p:cNvPr>
          <p:cNvSpPr>
            <a:spLocks noGrp="1"/>
          </p:cNvSpPr>
          <p:nvPr>
            <p:ph type="title"/>
          </p:nvPr>
        </p:nvSpPr>
        <p:spPr>
          <a:xfrm>
            <a:off x="1764069" y="5447970"/>
            <a:ext cx="9736283" cy="1795843"/>
          </a:xfrm>
        </p:spPr>
        <p:txBody>
          <a:bodyPr>
            <a:normAutofit fontScale="90000"/>
          </a:bodyPr>
          <a:lstStyle/>
          <a:p>
            <a:r>
              <a:rPr lang="nl-NL" sz="4800" b="1" dirty="0">
                <a:latin typeface="Aptos Narrow" panose="020B0004020202020204" pitchFamily="34" charset="0"/>
              </a:rPr>
              <a:t>Roeiopleidingencommissie ZRZV Isala</a:t>
            </a:r>
            <a:br>
              <a:rPr lang="nl-NL" sz="4800" b="1" dirty="0">
                <a:latin typeface="Aptos Narrow" panose="020B0004020202020204" pitchFamily="34" charset="0"/>
              </a:rPr>
            </a:br>
            <a:br>
              <a:rPr lang="nl-NL" sz="4800" b="1" dirty="0">
                <a:latin typeface="Aptos Narrow" panose="020B0004020202020204" pitchFamily="34" charset="0"/>
              </a:rPr>
            </a:br>
            <a:r>
              <a:rPr lang="nl-NL" sz="4800" b="1" dirty="0">
                <a:solidFill>
                  <a:schemeClr val="bg1"/>
                </a:solidFill>
                <a:latin typeface="Aptos Narrow" panose="020B0004020202020204" pitchFamily="34" charset="0"/>
              </a:rPr>
              <a:t>         CURSUS KANAALGESTUURD</a:t>
            </a:r>
            <a:br>
              <a:rPr lang="nl-NL" b="1" dirty="0"/>
            </a:br>
            <a:r>
              <a:rPr lang="nl-NL" sz="2400" dirty="0"/>
              <a:t> </a:t>
            </a:r>
          </a:p>
        </p:txBody>
      </p:sp>
      <p:pic>
        <p:nvPicPr>
          <p:cNvPr id="6" name="Graphic 5">
            <a:extLst>
              <a:ext uri="{FF2B5EF4-FFF2-40B4-BE49-F238E27FC236}">
                <a16:creationId xmlns:a16="http://schemas.microsoft.com/office/drawing/2014/main" id="{50093598-1946-0725-D516-70001B718F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586" y="3823368"/>
            <a:ext cx="5762625" cy="809625"/>
          </a:xfrm>
          <a:prstGeom prst="rect">
            <a:avLst/>
          </a:prstGeom>
        </p:spPr>
      </p:pic>
      <p:pic>
        <p:nvPicPr>
          <p:cNvPr id="18" name="Graphic 17">
            <a:extLst>
              <a:ext uri="{FF2B5EF4-FFF2-40B4-BE49-F238E27FC236}">
                <a16:creationId xmlns:a16="http://schemas.microsoft.com/office/drawing/2014/main" id="{5C1134FB-BB00-46B5-DA6B-2CF2C3E44F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6792" y="3823368"/>
            <a:ext cx="5762625" cy="809625"/>
          </a:xfrm>
          <a:prstGeom prst="rect">
            <a:avLst/>
          </a:prstGeom>
        </p:spPr>
      </p:pic>
      <p:sp>
        <p:nvSpPr>
          <p:cNvPr id="3" name="Rechthoek 2">
            <a:extLst>
              <a:ext uri="{FF2B5EF4-FFF2-40B4-BE49-F238E27FC236}">
                <a16:creationId xmlns:a16="http://schemas.microsoft.com/office/drawing/2014/main" id="{D44043D3-97F5-6E43-18DF-CD4F7A80E1F3}"/>
              </a:ext>
            </a:extLst>
          </p:cNvPr>
          <p:cNvSpPr/>
          <p:nvPr/>
        </p:nvSpPr>
        <p:spPr>
          <a:xfrm>
            <a:off x="3012330" y="2450172"/>
            <a:ext cx="6167336" cy="4609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Aptos" panose="02110004020202020204"/>
                <a:ea typeface="+mn-ea"/>
                <a:cs typeface="+mn-cs"/>
              </a:rPr>
              <a:t>Deel 1, Routes en Manoeuvres.</a:t>
            </a:r>
          </a:p>
        </p:txBody>
      </p:sp>
      <p:sp>
        <p:nvSpPr>
          <p:cNvPr id="7" name="Rechthoek 6">
            <a:extLst>
              <a:ext uri="{FF2B5EF4-FFF2-40B4-BE49-F238E27FC236}">
                <a16:creationId xmlns:a16="http://schemas.microsoft.com/office/drawing/2014/main" id="{FE2E61F8-6AB9-AD53-3D9A-610A3332CCDA}"/>
              </a:ext>
            </a:extLst>
          </p:cNvPr>
          <p:cNvSpPr/>
          <p:nvPr/>
        </p:nvSpPr>
        <p:spPr>
          <a:xfrm>
            <a:off x="3012330" y="557019"/>
            <a:ext cx="6167335" cy="14447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white"/>
                </a:solidFill>
                <a:effectLst/>
                <a:uLnTx/>
                <a:uFillTx/>
                <a:latin typeface="Aptos" panose="02110004020202020204"/>
                <a:ea typeface="+mn-ea"/>
                <a:cs typeface="+mn-cs"/>
              </a:rPr>
              <a:t>Handleiding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white"/>
                </a:solidFill>
                <a:effectLst/>
                <a:uLnTx/>
                <a:uFillTx/>
                <a:latin typeface="Aptos" panose="02110004020202020204"/>
                <a:ea typeface="+mn-ea"/>
                <a:cs typeface="+mn-cs"/>
              </a:rPr>
              <a:t>Cursus</a:t>
            </a:r>
            <a:r>
              <a:rPr lang="nl-NL" sz="4400" dirty="0">
                <a:solidFill>
                  <a:prstClr val="white"/>
                </a:solidFill>
                <a:latin typeface="Aptos" panose="02110004020202020204"/>
              </a:rPr>
              <a:t> </a:t>
            </a:r>
            <a:r>
              <a:rPr lang="nl-NL" sz="4400" dirty="0" err="1">
                <a:solidFill>
                  <a:prstClr val="white"/>
                </a:solidFill>
                <a:latin typeface="Aptos" panose="02110004020202020204"/>
              </a:rPr>
              <a:t>kanaa</a:t>
            </a:r>
            <a:r>
              <a:rPr kumimoji="0" lang="nl-NL" sz="4400" b="0" i="0" u="none" strike="noStrike" kern="1200" cap="none" spc="0" normalizeH="0" baseline="0" noProof="0" dirty="0" err="1">
                <a:ln>
                  <a:noFill/>
                </a:ln>
                <a:solidFill>
                  <a:prstClr val="white"/>
                </a:solidFill>
                <a:effectLst/>
                <a:uLnTx/>
                <a:uFillTx/>
                <a:latin typeface="Aptos" panose="02110004020202020204"/>
                <a:ea typeface="+mn-ea"/>
                <a:cs typeface="+mn-cs"/>
              </a:rPr>
              <a:t>lgestuurd</a:t>
            </a:r>
            <a:r>
              <a:rPr kumimoji="0" lang="nl-NL" sz="4400" b="0" i="0" u="none" strike="noStrike" kern="1200" cap="none" spc="0" normalizeH="0" baseline="0" noProof="0" dirty="0">
                <a:ln>
                  <a:noFill/>
                </a:ln>
                <a:solidFill>
                  <a:prstClr val="white"/>
                </a:solidFill>
                <a:effectLst/>
                <a:uLnTx/>
                <a:uFillTx/>
                <a:latin typeface="Aptos" panose="02110004020202020204"/>
                <a:ea typeface="+mn-ea"/>
                <a:cs typeface="+mn-cs"/>
              </a:rPr>
              <a:t> </a:t>
            </a:r>
          </a:p>
        </p:txBody>
      </p:sp>
      <p:pic>
        <p:nvPicPr>
          <p:cNvPr id="4" name="Afbeelding 3">
            <a:extLst>
              <a:ext uri="{FF2B5EF4-FFF2-40B4-BE49-F238E27FC236}">
                <a16:creationId xmlns:a16="http://schemas.microsoft.com/office/drawing/2014/main" id="{2353AAAA-F65E-7831-E705-D12320C174A8}"/>
              </a:ext>
            </a:extLst>
          </p:cNvPr>
          <p:cNvPicPr>
            <a:picLocks noChangeAspect="1"/>
          </p:cNvPicPr>
          <p:nvPr/>
        </p:nvPicPr>
        <p:blipFill>
          <a:blip r:embed="rId5"/>
          <a:stretch>
            <a:fillRect/>
          </a:stretch>
        </p:blipFill>
        <p:spPr>
          <a:xfrm>
            <a:off x="650999" y="554123"/>
            <a:ext cx="1554615" cy="658425"/>
          </a:xfrm>
          <a:prstGeom prst="rect">
            <a:avLst/>
          </a:prstGeom>
        </p:spPr>
      </p:pic>
      <p:sp>
        <p:nvSpPr>
          <p:cNvPr id="8" name="Rechthoek 7">
            <a:extLst>
              <a:ext uri="{FF2B5EF4-FFF2-40B4-BE49-F238E27FC236}">
                <a16:creationId xmlns:a16="http://schemas.microsoft.com/office/drawing/2014/main" id="{C172A9E2-B662-C080-1014-F02A0088956D}"/>
              </a:ext>
            </a:extLst>
          </p:cNvPr>
          <p:cNvSpPr/>
          <p:nvPr/>
        </p:nvSpPr>
        <p:spPr>
          <a:xfrm>
            <a:off x="3012329" y="3088146"/>
            <a:ext cx="6167336" cy="4609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b="0" i="0" u="none" strike="noStrike" kern="1200" cap="none" spc="0" normalizeH="0" baseline="0" noProof="0" dirty="0">
                <a:ln>
                  <a:noFill/>
                </a:ln>
                <a:solidFill>
                  <a:prstClr val="white"/>
                </a:solidFill>
                <a:effectLst/>
                <a:uLnTx/>
                <a:uFillTx/>
                <a:latin typeface="Aptos" panose="02110004020202020204"/>
                <a:ea typeface="+mn-ea"/>
                <a:cs typeface="+mn-cs"/>
              </a:rPr>
              <a:t>Ingangsniveau: Vaarbewijs Havengestuurd.</a:t>
            </a:r>
          </a:p>
        </p:txBody>
      </p:sp>
    </p:spTree>
    <p:extLst>
      <p:ext uri="{BB962C8B-B14F-4D97-AF65-F5344CB8AC3E}">
        <p14:creationId xmlns:p14="http://schemas.microsoft.com/office/powerpoint/2010/main" val="60819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3">
            <a:extLst>
              <a:ext uri="{FF2B5EF4-FFF2-40B4-BE49-F238E27FC236}">
                <a16:creationId xmlns:a16="http://schemas.microsoft.com/office/drawing/2014/main" id="{DA7C3B68-0356-5A13-7E73-D163C6875DB9}"/>
              </a:ext>
            </a:extLst>
          </p:cNvPr>
          <p:cNvPicPr>
            <a:picLocks noGrp="1" noChangeAspect="1"/>
          </p:cNvPicPr>
          <p:nvPr>
            <p:ph sz="half" idx="1"/>
          </p:nvPr>
        </p:nvPicPr>
        <p:blipFill>
          <a:blip r:embed="rId2"/>
          <a:stretch>
            <a:fillRect/>
          </a:stretch>
        </p:blipFill>
        <p:spPr>
          <a:xfrm>
            <a:off x="873641" y="1832866"/>
            <a:ext cx="5181600" cy="4667250"/>
          </a:xfrm>
        </p:spPr>
      </p:pic>
      <p:sp>
        <p:nvSpPr>
          <p:cNvPr id="2" name="Titel 1">
            <a:extLst>
              <a:ext uri="{FF2B5EF4-FFF2-40B4-BE49-F238E27FC236}">
                <a16:creationId xmlns:a16="http://schemas.microsoft.com/office/drawing/2014/main" id="{3F455C75-8FD1-8513-E337-3F213007404F}"/>
              </a:ext>
            </a:extLst>
          </p:cNvPr>
          <p:cNvSpPr>
            <a:spLocks noGrp="1"/>
          </p:cNvSpPr>
          <p:nvPr>
            <p:ph type="title"/>
          </p:nvPr>
        </p:nvSpPr>
        <p:spPr/>
        <p:txBody>
          <a:bodyPr>
            <a:normAutofit/>
          </a:bodyPr>
          <a:lstStyle/>
          <a:p>
            <a:r>
              <a:rPr lang="nl-NL" sz="4000" dirty="0">
                <a:latin typeface="+mn-lt"/>
              </a:rPr>
              <a:t>3. Route naar het kanaal, oversteken.</a:t>
            </a:r>
          </a:p>
        </p:txBody>
      </p:sp>
      <p:sp>
        <p:nvSpPr>
          <p:cNvPr id="4" name="Tijdelijke aanduiding voor inhoud 3">
            <a:extLst>
              <a:ext uri="{FF2B5EF4-FFF2-40B4-BE49-F238E27FC236}">
                <a16:creationId xmlns:a16="http://schemas.microsoft.com/office/drawing/2014/main" id="{1CA41C70-2FA7-5E98-0335-D777D4ADDD9E}"/>
              </a:ext>
            </a:extLst>
          </p:cNvPr>
          <p:cNvSpPr>
            <a:spLocks noGrp="1"/>
          </p:cNvSpPr>
          <p:nvPr>
            <p:ph sz="half" idx="2"/>
          </p:nvPr>
        </p:nvSpPr>
        <p:spPr>
          <a:xfrm>
            <a:off x="6234084" y="1627004"/>
            <a:ext cx="5975942" cy="5117436"/>
          </a:xfrm>
        </p:spPr>
        <p:txBody>
          <a:bodyPr>
            <a:normAutofit fontScale="85000" lnSpcReduction="10000"/>
          </a:bodyPr>
          <a:lstStyle/>
          <a:p>
            <a:r>
              <a:rPr lang="nl-NL" sz="2000" dirty="0"/>
              <a:t>Je roeit minimaal 1 riemlengte van de wal. Bij aanlandige wind (lagerwal situatie) méér afstand houden!</a:t>
            </a:r>
          </a:p>
          <a:p>
            <a:r>
              <a:rPr lang="nl-NL" sz="2000" dirty="0"/>
              <a:t>1 riemlengte is vanaf het riemblad. (Dus 2 riemlengtes </a:t>
            </a:r>
          </a:p>
          <a:p>
            <a:pPr marL="0" indent="0">
              <a:buNone/>
            </a:pPr>
            <a:r>
              <a:rPr lang="nl-NL" sz="2000" dirty="0"/>
              <a:t>       vanaf de boot.) </a:t>
            </a:r>
          </a:p>
          <a:p>
            <a:pPr marL="0" indent="0">
              <a:buNone/>
            </a:pPr>
            <a:endParaRPr lang="nl-NL" sz="2000" dirty="0"/>
          </a:p>
          <a:p>
            <a:pPr marL="0" indent="0">
              <a:lnSpc>
                <a:spcPct val="120000"/>
              </a:lnSpc>
              <a:buNone/>
            </a:pPr>
            <a:r>
              <a:rPr lang="nl-NL" sz="2000" dirty="0"/>
              <a:t>     Je kunt ook verder uit de kant roeien om meer stroom te      </a:t>
            </a:r>
          </a:p>
          <a:p>
            <a:pPr marL="0" indent="0">
              <a:lnSpc>
                <a:spcPct val="120000"/>
              </a:lnSpc>
              <a:buNone/>
            </a:pPr>
            <a:r>
              <a:rPr lang="nl-NL" sz="2000" dirty="0"/>
              <a:t>     pakken. Kies je afstand zo dat je bij naderend</a:t>
            </a:r>
          </a:p>
          <a:p>
            <a:pPr marL="0" indent="0">
              <a:lnSpc>
                <a:spcPct val="120000"/>
              </a:lnSpc>
              <a:buNone/>
            </a:pPr>
            <a:r>
              <a:rPr lang="nl-NL" sz="2000" dirty="0"/>
              <a:t>      scheepvaartverkeer tijdig naar de stuurboordwal kunt</a:t>
            </a:r>
          </a:p>
          <a:p>
            <a:pPr marL="0" indent="0">
              <a:lnSpc>
                <a:spcPct val="120000"/>
              </a:lnSpc>
              <a:buNone/>
            </a:pPr>
            <a:r>
              <a:rPr lang="nl-NL" sz="2000" dirty="0"/>
              <a:t>      komen. </a:t>
            </a:r>
          </a:p>
          <a:p>
            <a:pPr marL="0" indent="0">
              <a:lnSpc>
                <a:spcPct val="120000"/>
              </a:lnSpc>
              <a:buNone/>
            </a:pPr>
            <a:r>
              <a:rPr lang="nl-NL" sz="2000" dirty="0"/>
              <a:t> </a:t>
            </a:r>
          </a:p>
          <a:p>
            <a:r>
              <a:rPr lang="nl-NL" sz="2000" dirty="0"/>
              <a:t>Als Zutphen vrij is ga je oversteken zodrá je zicht hebt</a:t>
            </a:r>
          </a:p>
          <a:p>
            <a:pPr marL="0" indent="0">
              <a:buNone/>
            </a:pPr>
            <a:r>
              <a:rPr lang="nl-NL" sz="2000" dirty="0"/>
              <a:t>     richting Deventer. Dat is net ná de </a:t>
            </a:r>
            <a:r>
              <a:rPr lang="nl-NL" sz="2000" dirty="0" err="1"/>
              <a:t>hoog-spanningskabel</a:t>
            </a:r>
            <a:r>
              <a:rPr lang="nl-NL" sz="2000" dirty="0"/>
              <a:t>. </a:t>
            </a:r>
          </a:p>
          <a:p>
            <a:endParaRPr lang="nl-NL" sz="2000" dirty="0"/>
          </a:p>
          <a:p>
            <a:r>
              <a:rPr lang="nl-NL" sz="2000" dirty="0"/>
              <a:t>Steek niet geleidelijk over maar snel, onder 45 graden.</a:t>
            </a:r>
          </a:p>
          <a:p>
            <a:pPr marL="0" indent="0">
              <a:buNone/>
            </a:pPr>
            <a:endParaRPr lang="nl-NL" dirty="0"/>
          </a:p>
          <a:p>
            <a:endParaRPr lang="nl-NL" dirty="0"/>
          </a:p>
        </p:txBody>
      </p:sp>
      <p:cxnSp>
        <p:nvCxnSpPr>
          <p:cNvPr id="9" name="Rechte verbindingslijn met pijl 8">
            <a:extLst>
              <a:ext uri="{FF2B5EF4-FFF2-40B4-BE49-F238E27FC236}">
                <a16:creationId xmlns:a16="http://schemas.microsoft.com/office/drawing/2014/main" id="{19B4B248-931B-73AB-51B3-2D1CC9573FC4}"/>
              </a:ext>
            </a:extLst>
          </p:cNvPr>
          <p:cNvCxnSpPr>
            <a:cxnSpLocks/>
          </p:cNvCxnSpPr>
          <p:nvPr/>
        </p:nvCxnSpPr>
        <p:spPr>
          <a:xfrm flipV="1">
            <a:off x="838200" y="2647507"/>
            <a:ext cx="395176" cy="1169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Rechte verbindingslijn met pijl 9">
            <a:extLst>
              <a:ext uri="{FF2B5EF4-FFF2-40B4-BE49-F238E27FC236}">
                <a16:creationId xmlns:a16="http://schemas.microsoft.com/office/drawing/2014/main" id="{0C754F0B-D3CA-344B-2293-B3B09631EBF3}"/>
              </a:ext>
            </a:extLst>
          </p:cNvPr>
          <p:cNvCxnSpPr>
            <a:cxnSpLocks/>
          </p:cNvCxnSpPr>
          <p:nvPr/>
        </p:nvCxnSpPr>
        <p:spPr>
          <a:xfrm>
            <a:off x="1547037" y="2663513"/>
            <a:ext cx="306572" cy="841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926E4E88-399E-18E6-F37F-9A2D4DBE6FDE}"/>
              </a:ext>
            </a:extLst>
          </p:cNvPr>
          <p:cNvCxnSpPr>
            <a:cxnSpLocks/>
          </p:cNvCxnSpPr>
          <p:nvPr/>
        </p:nvCxnSpPr>
        <p:spPr>
          <a:xfrm>
            <a:off x="2215337" y="2678836"/>
            <a:ext cx="306572" cy="841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4A7DD9F5-2C46-552B-D61D-BDFB9E6DB4A2}"/>
              </a:ext>
            </a:extLst>
          </p:cNvPr>
          <p:cNvCxnSpPr>
            <a:cxnSpLocks/>
          </p:cNvCxnSpPr>
          <p:nvPr/>
        </p:nvCxnSpPr>
        <p:spPr>
          <a:xfrm>
            <a:off x="3363432" y="3170276"/>
            <a:ext cx="202019" cy="1862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67571CB3-26F6-0C5B-C9CD-2AECC4809B8D}"/>
              </a:ext>
            </a:extLst>
          </p:cNvPr>
          <p:cNvCxnSpPr>
            <a:cxnSpLocks/>
          </p:cNvCxnSpPr>
          <p:nvPr/>
        </p:nvCxnSpPr>
        <p:spPr>
          <a:xfrm>
            <a:off x="3704559" y="3429000"/>
            <a:ext cx="26227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13335575-4584-0611-81F6-2E56AD153A31}"/>
              </a:ext>
            </a:extLst>
          </p:cNvPr>
          <p:cNvCxnSpPr>
            <a:cxnSpLocks/>
          </p:cNvCxnSpPr>
          <p:nvPr/>
        </p:nvCxnSpPr>
        <p:spPr>
          <a:xfrm>
            <a:off x="4090876" y="3429000"/>
            <a:ext cx="215310" cy="111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25FF3568-F55A-E648-0E1C-AA3E482423E5}"/>
              </a:ext>
            </a:extLst>
          </p:cNvPr>
          <p:cNvCxnSpPr>
            <a:cxnSpLocks/>
          </p:cNvCxnSpPr>
          <p:nvPr/>
        </p:nvCxnSpPr>
        <p:spPr>
          <a:xfrm>
            <a:off x="4462130" y="3754435"/>
            <a:ext cx="152400" cy="1625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1E63A4FD-F3D0-894E-22CA-F2DE7C25F72F}"/>
              </a:ext>
            </a:extLst>
          </p:cNvPr>
          <p:cNvCxnSpPr>
            <a:cxnSpLocks/>
          </p:cNvCxnSpPr>
          <p:nvPr/>
        </p:nvCxnSpPr>
        <p:spPr>
          <a:xfrm>
            <a:off x="4691616" y="4052587"/>
            <a:ext cx="153286" cy="2433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20BC0CC3-BD56-3F89-5637-91300FD6A73C}"/>
              </a:ext>
            </a:extLst>
          </p:cNvPr>
          <p:cNvCxnSpPr>
            <a:cxnSpLocks/>
          </p:cNvCxnSpPr>
          <p:nvPr/>
        </p:nvCxnSpPr>
        <p:spPr>
          <a:xfrm>
            <a:off x="4924646" y="4388829"/>
            <a:ext cx="232145" cy="2656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8DF4F985-2B38-A648-FF17-33DE20728D9D}"/>
              </a:ext>
            </a:extLst>
          </p:cNvPr>
          <p:cNvCxnSpPr>
            <a:cxnSpLocks/>
          </p:cNvCxnSpPr>
          <p:nvPr/>
        </p:nvCxnSpPr>
        <p:spPr>
          <a:xfrm>
            <a:off x="5196663" y="4738577"/>
            <a:ext cx="235688" cy="2228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Rechte verbindingslijn met pijl 46">
            <a:extLst>
              <a:ext uri="{FF2B5EF4-FFF2-40B4-BE49-F238E27FC236}">
                <a16:creationId xmlns:a16="http://schemas.microsoft.com/office/drawing/2014/main" id="{9BE4802C-51F1-E644-D17C-5E2528C475C9}"/>
              </a:ext>
            </a:extLst>
          </p:cNvPr>
          <p:cNvCxnSpPr>
            <a:cxnSpLocks/>
          </p:cNvCxnSpPr>
          <p:nvPr/>
        </p:nvCxnSpPr>
        <p:spPr>
          <a:xfrm>
            <a:off x="2777757" y="2912407"/>
            <a:ext cx="308344" cy="117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Rechte verbindingslijn 4">
            <a:extLst>
              <a:ext uri="{FF2B5EF4-FFF2-40B4-BE49-F238E27FC236}">
                <a16:creationId xmlns:a16="http://schemas.microsoft.com/office/drawing/2014/main" id="{5263CCA2-722C-93BE-E1BF-2CB5CF4D9304}"/>
              </a:ext>
            </a:extLst>
          </p:cNvPr>
          <p:cNvCxnSpPr/>
          <p:nvPr/>
        </p:nvCxnSpPr>
        <p:spPr>
          <a:xfrm>
            <a:off x="4614530" y="3668233"/>
            <a:ext cx="91440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Rechte verbindingslijn 6">
            <a:extLst>
              <a:ext uri="{FF2B5EF4-FFF2-40B4-BE49-F238E27FC236}">
                <a16:creationId xmlns:a16="http://schemas.microsoft.com/office/drawing/2014/main" id="{0C986236-444C-B563-6357-B693AF21FCCC}"/>
              </a:ext>
            </a:extLst>
          </p:cNvPr>
          <p:cNvCxnSpPr>
            <a:cxnSpLocks/>
          </p:cNvCxnSpPr>
          <p:nvPr/>
        </p:nvCxnSpPr>
        <p:spPr>
          <a:xfrm flipH="1">
            <a:off x="1455329" y="1825625"/>
            <a:ext cx="2538081" cy="466725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kstballon: rechthoek 23">
            <a:extLst>
              <a:ext uri="{FF2B5EF4-FFF2-40B4-BE49-F238E27FC236}">
                <a16:creationId xmlns:a16="http://schemas.microsoft.com/office/drawing/2014/main" id="{3CD2222D-4B95-24C1-E953-E3287A7B9FA0}"/>
              </a:ext>
            </a:extLst>
          </p:cNvPr>
          <p:cNvSpPr/>
          <p:nvPr/>
        </p:nvSpPr>
        <p:spPr>
          <a:xfrm>
            <a:off x="1286217" y="3714999"/>
            <a:ext cx="1208890" cy="444251"/>
          </a:xfrm>
          <a:prstGeom prst="wedgeRectCallout">
            <a:avLst>
              <a:gd name="adj1" fmla="val 99564"/>
              <a:gd name="adj2" fmla="val -10343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white"/>
                </a:solidFill>
                <a:effectLst/>
                <a:uLnTx/>
                <a:uFillTx/>
                <a:latin typeface="Aptos" panose="02110004020202020204"/>
                <a:ea typeface="+mn-ea"/>
                <a:cs typeface="+mn-cs"/>
              </a:rPr>
              <a:t>Hoog-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err="1">
                <a:ln>
                  <a:noFill/>
                </a:ln>
                <a:solidFill>
                  <a:prstClr val="white"/>
                </a:solidFill>
                <a:effectLst/>
                <a:uLnTx/>
                <a:uFillTx/>
                <a:latin typeface="Aptos" panose="02110004020202020204"/>
                <a:ea typeface="+mn-ea"/>
                <a:cs typeface="+mn-cs"/>
              </a:rPr>
              <a:t>spanninskabel</a:t>
            </a:r>
            <a:endParaRPr kumimoji="0" lang="nl-NL" sz="11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Picture 2" descr="isala-logo-2025">
            <a:extLst>
              <a:ext uri="{FF2B5EF4-FFF2-40B4-BE49-F238E27FC236}">
                <a16:creationId xmlns:a16="http://schemas.microsoft.com/office/drawing/2014/main" id="{D53B6330-2271-877F-6096-7D49E6214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DE7D361B-FD0E-88B3-1C81-93207B6810B3}"/>
              </a:ext>
            </a:extLst>
          </p:cNvPr>
          <p:cNvSpPr/>
          <p:nvPr/>
        </p:nvSpPr>
        <p:spPr>
          <a:xfrm>
            <a:off x="1406596" y="2908217"/>
            <a:ext cx="223283" cy="19138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1</a:t>
            </a:r>
          </a:p>
        </p:txBody>
      </p:sp>
      <p:sp>
        <p:nvSpPr>
          <p:cNvPr id="20" name="Rechthoek 19">
            <a:extLst>
              <a:ext uri="{FF2B5EF4-FFF2-40B4-BE49-F238E27FC236}">
                <a16:creationId xmlns:a16="http://schemas.microsoft.com/office/drawing/2014/main" id="{A2546F1A-8374-A5BF-D3E8-79347E5464C7}"/>
              </a:ext>
            </a:extLst>
          </p:cNvPr>
          <p:cNvSpPr/>
          <p:nvPr/>
        </p:nvSpPr>
        <p:spPr>
          <a:xfrm>
            <a:off x="2085754" y="2984414"/>
            <a:ext cx="223283" cy="19138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2</a:t>
            </a:r>
            <a:endParaRPr lang="nl-NL" dirty="0"/>
          </a:p>
        </p:txBody>
      </p:sp>
      <p:sp>
        <p:nvSpPr>
          <p:cNvPr id="22" name="Rechthoek 21">
            <a:extLst>
              <a:ext uri="{FF2B5EF4-FFF2-40B4-BE49-F238E27FC236}">
                <a16:creationId xmlns:a16="http://schemas.microsoft.com/office/drawing/2014/main" id="{AAF62DEA-EACA-6B82-39A8-26B0D213C1F0}"/>
              </a:ext>
            </a:extLst>
          </p:cNvPr>
          <p:cNvSpPr/>
          <p:nvPr/>
        </p:nvSpPr>
        <p:spPr>
          <a:xfrm>
            <a:off x="4844902" y="2647507"/>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FEF4F81E-F61E-A8CF-F794-448B99ED4918}"/>
              </a:ext>
            </a:extLst>
          </p:cNvPr>
          <p:cNvSpPr/>
          <p:nvPr/>
        </p:nvSpPr>
        <p:spPr>
          <a:xfrm>
            <a:off x="3368527" y="3531615"/>
            <a:ext cx="223283" cy="19138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3</a:t>
            </a:r>
            <a:endParaRPr lang="nl-NL" dirty="0"/>
          </a:p>
        </p:txBody>
      </p:sp>
      <p:sp>
        <p:nvSpPr>
          <p:cNvPr id="25" name="Rechthoek 24">
            <a:extLst>
              <a:ext uri="{FF2B5EF4-FFF2-40B4-BE49-F238E27FC236}">
                <a16:creationId xmlns:a16="http://schemas.microsoft.com/office/drawing/2014/main" id="{3B71355E-2577-951D-4A59-FB7EAC2B0D30}"/>
              </a:ext>
            </a:extLst>
          </p:cNvPr>
          <p:cNvSpPr/>
          <p:nvPr/>
        </p:nvSpPr>
        <p:spPr>
          <a:xfrm>
            <a:off x="6204982" y="1682528"/>
            <a:ext cx="223283" cy="19138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1</a:t>
            </a:r>
            <a:r>
              <a:rPr lang="nl-NL" dirty="0">
                <a:solidFill>
                  <a:schemeClr val="tx1"/>
                </a:solidFill>
              </a:rPr>
              <a:t>1</a:t>
            </a:r>
            <a:r>
              <a:rPr lang="nl-NL" dirty="0"/>
              <a:t>1</a:t>
            </a:r>
          </a:p>
        </p:txBody>
      </p:sp>
      <p:sp>
        <p:nvSpPr>
          <p:cNvPr id="26" name="Rechthoek 25">
            <a:extLst>
              <a:ext uri="{FF2B5EF4-FFF2-40B4-BE49-F238E27FC236}">
                <a16:creationId xmlns:a16="http://schemas.microsoft.com/office/drawing/2014/main" id="{772B0F06-294E-DD31-CAC3-78810A23EE0A}"/>
              </a:ext>
            </a:extLst>
          </p:cNvPr>
          <p:cNvSpPr/>
          <p:nvPr/>
        </p:nvSpPr>
        <p:spPr>
          <a:xfrm>
            <a:off x="6204982" y="3259995"/>
            <a:ext cx="223283" cy="19138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2</a:t>
            </a:r>
            <a:endParaRPr lang="nl-NL" dirty="0"/>
          </a:p>
        </p:txBody>
      </p:sp>
      <p:pic>
        <p:nvPicPr>
          <p:cNvPr id="30" name="Afbeelding 29">
            <a:extLst>
              <a:ext uri="{FF2B5EF4-FFF2-40B4-BE49-F238E27FC236}">
                <a16:creationId xmlns:a16="http://schemas.microsoft.com/office/drawing/2014/main" id="{0B19B238-746A-92C4-34EA-BA429F9B2536}"/>
              </a:ext>
            </a:extLst>
          </p:cNvPr>
          <p:cNvPicPr>
            <a:picLocks noChangeAspect="1"/>
          </p:cNvPicPr>
          <p:nvPr/>
        </p:nvPicPr>
        <p:blipFill>
          <a:blip r:embed="rId4"/>
          <a:stretch>
            <a:fillRect/>
          </a:stretch>
        </p:blipFill>
        <p:spPr>
          <a:xfrm>
            <a:off x="6112389" y="5175472"/>
            <a:ext cx="408467" cy="493819"/>
          </a:xfrm>
          <a:prstGeom prst="rect">
            <a:avLst/>
          </a:prstGeom>
        </p:spPr>
      </p:pic>
      <p:cxnSp>
        <p:nvCxnSpPr>
          <p:cNvPr id="32" name="Rechte verbindingslijn met pijl 31">
            <a:extLst>
              <a:ext uri="{FF2B5EF4-FFF2-40B4-BE49-F238E27FC236}">
                <a16:creationId xmlns:a16="http://schemas.microsoft.com/office/drawing/2014/main" id="{4DB65B0C-9122-99DD-4B6A-3C5D636313BE}"/>
              </a:ext>
            </a:extLst>
          </p:cNvPr>
          <p:cNvCxnSpPr>
            <a:cxnSpLocks/>
          </p:cNvCxnSpPr>
          <p:nvPr/>
        </p:nvCxnSpPr>
        <p:spPr>
          <a:xfrm flipH="1">
            <a:off x="2309037" y="2740380"/>
            <a:ext cx="59586" cy="18249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FAC34160-E9D2-C8A9-5F8F-A2771C80306A}"/>
              </a:ext>
            </a:extLst>
          </p:cNvPr>
          <p:cNvCxnSpPr>
            <a:cxnSpLocks/>
          </p:cNvCxnSpPr>
          <p:nvPr/>
        </p:nvCxnSpPr>
        <p:spPr>
          <a:xfrm flipH="1">
            <a:off x="1647325" y="2713786"/>
            <a:ext cx="31566" cy="136104"/>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356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4AFA5-6B4F-085A-95EB-26C13DBE19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067D7E-5DF1-FCF6-6CFA-FB8FFFF155A0}"/>
              </a:ext>
            </a:extLst>
          </p:cNvPr>
          <p:cNvSpPr>
            <a:spLocks noGrp="1"/>
          </p:cNvSpPr>
          <p:nvPr>
            <p:ph type="title"/>
          </p:nvPr>
        </p:nvSpPr>
        <p:spPr>
          <a:xfrm>
            <a:off x="1189876" y="-80476"/>
            <a:ext cx="11218434" cy="1938617"/>
          </a:xfrm>
        </p:spPr>
        <p:txBody>
          <a:bodyPr>
            <a:normAutofit/>
          </a:bodyPr>
          <a:lstStyle/>
          <a:p>
            <a:r>
              <a:rPr lang="nl-NL" sz="4000" dirty="0">
                <a:latin typeface="+mn-lt"/>
              </a:rPr>
              <a:t>3. Naar het kanaal als je niet kunt oversteken.</a:t>
            </a:r>
          </a:p>
        </p:txBody>
      </p:sp>
      <p:sp>
        <p:nvSpPr>
          <p:cNvPr id="100" name="Tijdelijke aanduiding voor inhoud 5">
            <a:extLst>
              <a:ext uri="{FF2B5EF4-FFF2-40B4-BE49-F238E27FC236}">
                <a16:creationId xmlns:a16="http://schemas.microsoft.com/office/drawing/2014/main" id="{08625760-1D11-2F65-20F9-EDD481CB9306}"/>
              </a:ext>
            </a:extLst>
          </p:cNvPr>
          <p:cNvSpPr txBox="1">
            <a:spLocks/>
          </p:cNvSpPr>
          <p:nvPr/>
        </p:nvSpPr>
        <p:spPr>
          <a:xfrm>
            <a:off x="8707535" y="1513160"/>
            <a:ext cx="336778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Tijdelijke aanduiding voor inhoud 5">
            <a:extLst>
              <a:ext uri="{FF2B5EF4-FFF2-40B4-BE49-F238E27FC236}">
                <a16:creationId xmlns:a16="http://schemas.microsoft.com/office/drawing/2014/main" id="{AEDEC4A7-DA4D-A465-6E69-E20A45B68F92}"/>
              </a:ext>
            </a:extLst>
          </p:cNvPr>
          <p:cNvSpPr txBox="1">
            <a:spLocks/>
          </p:cNvSpPr>
          <p:nvPr/>
        </p:nvSpPr>
        <p:spPr>
          <a:xfrm>
            <a:off x="6513908" y="1635756"/>
            <a:ext cx="4881090" cy="43223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rPr>
              <a:t>Bij passerend vrachtverkeer           of  niet oversteken, maar vrachtboot laten passeren.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rPr>
              <a:t>Ronden vóórdat je te dichtbij het kanaal bent, of wachten in de krib.</a:t>
            </a:r>
            <a:r>
              <a:rPr lang="nl-NL" sz="2000">
                <a:solidFill>
                  <a:prstClr val="black"/>
                </a:solidFill>
                <a:latin typeface="Aptos" panose="02110004020202020204"/>
              </a:rPr>
              <a:t>         </a:t>
            </a:r>
            <a:r>
              <a:rPr lang="nl-NL" sz="1600" dirty="0">
                <a:solidFill>
                  <a:prstClr val="black"/>
                </a:solidFill>
                <a:latin typeface="Aptos" panose="02110004020202020204"/>
              </a:rPr>
              <a:t>(Zie volgende </a:t>
            </a:r>
            <a:r>
              <a:rPr lang="nl-NL" sz="1600">
                <a:solidFill>
                  <a:prstClr val="black"/>
                </a:solidFill>
                <a:latin typeface="Aptos" panose="02110004020202020204"/>
              </a:rPr>
              <a:t>pagina.)</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nl-NL"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rPr>
              <a:t>NOOIT langs de damwand het kanaal insturen.</a:t>
            </a:r>
          </a:p>
        </p:txBody>
      </p:sp>
      <p:sp>
        <p:nvSpPr>
          <p:cNvPr id="21" name="Pijl: omhoog 6">
            <a:extLst>
              <a:ext uri="{FF2B5EF4-FFF2-40B4-BE49-F238E27FC236}">
                <a16:creationId xmlns:a16="http://schemas.microsoft.com/office/drawing/2014/main" id="{12048CA6-55F3-8565-87FF-7BF5F61429A2}"/>
              </a:ext>
            </a:extLst>
          </p:cNvPr>
          <p:cNvSpPr/>
          <p:nvPr/>
        </p:nvSpPr>
        <p:spPr>
          <a:xfrm rot="5400000">
            <a:off x="10287510" y="1599553"/>
            <a:ext cx="207830" cy="360521"/>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2" name="Tijdelijke aanduiding voor inhoud 4">
            <a:extLst>
              <a:ext uri="{FF2B5EF4-FFF2-40B4-BE49-F238E27FC236}">
                <a16:creationId xmlns:a16="http://schemas.microsoft.com/office/drawing/2014/main" id="{810A19B3-44EF-D816-7DC4-A284D0B628F3}"/>
              </a:ext>
            </a:extLst>
          </p:cNvPr>
          <p:cNvPicPr>
            <a:picLocks noGrp="1" noChangeAspect="1"/>
          </p:cNvPicPr>
          <p:nvPr>
            <p:ph sz="half" idx="1"/>
          </p:nvPr>
        </p:nvPicPr>
        <p:blipFill>
          <a:blip r:embed="rId2"/>
          <a:srcRect l="7205" t="30181" r="41728" b="7071"/>
          <a:stretch/>
        </p:blipFill>
        <p:spPr>
          <a:xfrm>
            <a:off x="1189876" y="1593544"/>
            <a:ext cx="4843306" cy="3980760"/>
          </a:xfrm>
          <a:prstGeom prst="rect">
            <a:avLst/>
          </a:prstGeom>
        </p:spPr>
      </p:pic>
      <p:cxnSp>
        <p:nvCxnSpPr>
          <p:cNvPr id="24" name="Rechte verbindingslijn 5">
            <a:extLst>
              <a:ext uri="{FF2B5EF4-FFF2-40B4-BE49-F238E27FC236}">
                <a16:creationId xmlns:a16="http://schemas.microsoft.com/office/drawing/2014/main" id="{C245BED4-662E-E8FF-5B1D-E2DE53A135FA}"/>
              </a:ext>
            </a:extLst>
          </p:cNvPr>
          <p:cNvCxnSpPr>
            <a:cxnSpLocks/>
          </p:cNvCxnSpPr>
          <p:nvPr/>
        </p:nvCxnSpPr>
        <p:spPr>
          <a:xfrm flipH="1">
            <a:off x="1724888" y="1593544"/>
            <a:ext cx="2398246" cy="3980760"/>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kstballon: rechthoek 10">
            <a:extLst>
              <a:ext uri="{FF2B5EF4-FFF2-40B4-BE49-F238E27FC236}">
                <a16:creationId xmlns:a16="http://schemas.microsoft.com/office/drawing/2014/main" id="{68F69297-4736-95C6-B41B-E31F5A14B4B1}"/>
              </a:ext>
            </a:extLst>
          </p:cNvPr>
          <p:cNvSpPr/>
          <p:nvPr/>
        </p:nvSpPr>
        <p:spPr>
          <a:xfrm>
            <a:off x="4310514" y="1719373"/>
            <a:ext cx="767644" cy="420737"/>
          </a:xfrm>
          <a:prstGeom prst="wedgeRectCallout">
            <a:avLst>
              <a:gd name="adj1" fmla="val -95833"/>
              <a:gd name="adj2" fmla="val 303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Aptos" panose="02110004020202020204"/>
                <a:ea typeface="+mn-ea"/>
                <a:cs typeface="+mn-cs"/>
              </a:rPr>
              <a:t>Hoog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err="1">
                <a:ln>
                  <a:noFill/>
                </a:ln>
                <a:solidFill>
                  <a:prstClr val="white"/>
                </a:solidFill>
                <a:effectLst/>
                <a:uLnTx/>
                <a:uFillTx/>
                <a:latin typeface="Aptos" panose="02110004020202020204"/>
                <a:ea typeface="+mn-ea"/>
                <a:cs typeface="+mn-cs"/>
              </a:rPr>
              <a:t>spannings</a:t>
            </a:r>
            <a:r>
              <a:rPr kumimoji="0" lang="nl-NL" sz="1000" b="0" i="0" u="none" strike="noStrike" kern="1200" cap="none" spc="0" normalizeH="0" baseline="0" noProof="0" dirty="0">
                <a:ln>
                  <a:noFill/>
                </a:ln>
                <a:solidFill>
                  <a:prstClr val="white"/>
                </a:solidFill>
                <a:effectLst/>
                <a:uLnTx/>
                <a:uFillTx/>
                <a:latin typeface="Aptos" panose="02110004020202020204"/>
                <a:ea typeface="+mn-ea"/>
                <a:cs typeface="+mn-cs"/>
              </a:rPr>
              <a:t> kabel</a:t>
            </a:r>
          </a:p>
        </p:txBody>
      </p:sp>
      <p:sp>
        <p:nvSpPr>
          <p:cNvPr id="20" name="Pijl: omhoog 6">
            <a:extLst>
              <a:ext uri="{FF2B5EF4-FFF2-40B4-BE49-F238E27FC236}">
                <a16:creationId xmlns:a16="http://schemas.microsoft.com/office/drawing/2014/main" id="{DA48EB4A-4C00-2510-33EC-1BA501C0DA60}"/>
              </a:ext>
            </a:extLst>
          </p:cNvPr>
          <p:cNvSpPr/>
          <p:nvPr/>
        </p:nvSpPr>
        <p:spPr>
          <a:xfrm rot="6028911">
            <a:off x="2539902" y="1909463"/>
            <a:ext cx="310752" cy="639524"/>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33" name="Rechte verbindingslijn met pijl 14">
            <a:extLst>
              <a:ext uri="{FF2B5EF4-FFF2-40B4-BE49-F238E27FC236}">
                <a16:creationId xmlns:a16="http://schemas.microsoft.com/office/drawing/2014/main" id="{ABC0070D-834D-C269-A704-F2B8397E9E78}"/>
              </a:ext>
            </a:extLst>
          </p:cNvPr>
          <p:cNvCxnSpPr>
            <a:cxnSpLocks/>
          </p:cNvCxnSpPr>
          <p:nvPr/>
        </p:nvCxnSpPr>
        <p:spPr>
          <a:xfrm flipV="1">
            <a:off x="3567953" y="2588155"/>
            <a:ext cx="309386" cy="1167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Rechte verbindingslijn met pijl 14">
            <a:extLst>
              <a:ext uri="{FF2B5EF4-FFF2-40B4-BE49-F238E27FC236}">
                <a16:creationId xmlns:a16="http://schemas.microsoft.com/office/drawing/2014/main" id="{B03BBD48-B24F-8A4C-50C5-1DB1E76E8780}"/>
              </a:ext>
            </a:extLst>
          </p:cNvPr>
          <p:cNvCxnSpPr>
            <a:cxnSpLocks/>
          </p:cNvCxnSpPr>
          <p:nvPr/>
        </p:nvCxnSpPr>
        <p:spPr>
          <a:xfrm>
            <a:off x="4930191" y="4034118"/>
            <a:ext cx="259390" cy="2364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2E5E6A9-2D4B-5818-E1DA-D6673EE57377}"/>
              </a:ext>
            </a:extLst>
          </p:cNvPr>
          <p:cNvCxnSpPr>
            <a:cxnSpLocks/>
          </p:cNvCxnSpPr>
          <p:nvPr/>
        </p:nvCxnSpPr>
        <p:spPr>
          <a:xfrm>
            <a:off x="4961619" y="4141372"/>
            <a:ext cx="186363" cy="90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60AAB73-BB31-CCCD-4FAE-6BF478F6523B}"/>
              </a:ext>
            </a:extLst>
          </p:cNvPr>
          <p:cNvCxnSpPr>
            <a:cxnSpLocks/>
          </p:cNvCxnSpPr>
          <p:nvPr/>
        </p:nvCxnSpPr>
        <p:spPr>
          <a:xfrm flipV="1">
            <a:off x="5041614" y="4009465"/>
            <a:ext cx="0" cy="2468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D98B94C-07C6-A80A-9AB5-65A48065867D}"/>
              </a:ext>
            </a:extLst>
          </p:cNvPr>
          <p:cNvCxnSpPr>
            <a:cxnSpLocks/>
          </p:cNvCxnSpPr>
          <p:nvPr/>
        </p:nvCxnSpPr>
        <p:spPr>
          <a:xfrm>
            <a:off x="3706906" y="2543735"/>
            <a:ext cx="0" cy="25724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0CC54E32-2DC7-5E0C-632E-AE6B4079C8FA}"/>
              </a:ext>
            </a:extLst>
          </p:cNvPr>
          <p:cNvCxnSpPr>
            <a:cxnSpLocks/>
          </p:cNvCxnSpPr>
          <p:nvPr/>
        </p:nvCxnSpPr>
        <p:spPr>
          <a:xfrm>
            <a:off x="3603812" y="2619935"/>
            <a:ext cx="273527" cy="938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98" name="Picture 97" descr="isala-logo-2025">
            <a:extLst>
              <a:ext uri="{FF2B5EF4-FFF2-40B4-BE49-F238E27FC236}">
                <a16:creationId xmlns:a16="http://schemas.microsoft.com/office/drawing/2014/main" id="{1E44DF60-E836-C27F-C874-FCA67C345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sp>
        <p:nvSpPr>
          <p:cNvPr id="3" name="Pijl: omhoog 6">
            <a:extLst>
              <a:ext uri="{FF2B5EF4-FFF2-40B4-BE49-F238E27FC236}">
                <a16:creationId xmlns:a16="http://schemas.microsoft.com/office/drawing/2014/main" id="{B7B32774-E995-74A0-67CD-7B1B93D21267}"/>
              </a:ext>
            </a:extLst>
          </p:cNvPr>
          <p:cNvSpPr/>
          <p:nvPr/>
        </p:nvSpPr>
        <p:spPr>
          <a:xfrm rot="18474801">
            <a:off x="5564464" y="4255585"/>
            <a:ext cx="310752" cy="639524"/>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Pijl: omhoog 6">
            <a:extLst>
              <a:ext uri="{FF2B5EF4-FFF2-40B4-BE49-F238E27FC236}">
                <a16:creationId xmlns:a16="http://schemas.microsoft.com/office/drawing/2014/main" id="{E03239D5-EDC0-C93E-277C-D026D702167D}"/>
              </a:ext>
            </a:extLst>
          </p:cNvPr>
          <p:cNvSpPr/>
          <p:nvPr/>
        </p:nvSpPr>
        <p:spPr>
          <a:xfrm rot="16200000">
            <a:off x="11078470" y="1620767"/>
            <a:ext cx="207830" cy="360521"/>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kstballon: rechthoek 5">
            <a:extLst>
              <a:ext uri="{FF2B5EF4-FFF2-40B4-BE49-F238E27FC236}">
                <a16:creationId xmlns:a16="http://schemas.microsoft.com/office/drawing/2014/main" id="{F9376E62-4D34-824B-7DAE-C9211AACAB64}"/>
              </a:ext>
            </a:extLst>
          </p:cNvPr>
          <p:cNvSpPr/>
          <p:nvPr/>
        </p:nvSpPr>
        <p:spPr>
          <a:xfrm>
            <a:off x="2224864" y="3591199"/>
            <a:ext cx="1276982" cy="885838"/>
          </a:xfrm>
          <a:prstGeom prst="wedgeRectCallout">
            <a:avLst>
              <a:gd name="adj1" fmla="val 98634"/>
              <a:gd name="adj2" fmla="val -7890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Aptos" panose="02110004020202020204"/>
                <a:ea typeface="+mn-ea"/>
                <a:cs typeface="+mn-cs"/>
              </a:rPr>
              <a:t>Wacht in de krib. Zie volgende bladzijde</a:t>
            </a:r>
          </a:p>
        </p:txBody>
      </p:sp>
      <p:sp>
        <p:nvSpPr>
          <p:cNvPr id="5" name="Tekstballon: rechthoek 4">
            <a:extLst>
              <a:ext uri="{FF2B5EF4-FFF2-40B4-BE49-F238E27FC236}">
                <a16:creationId xmlns:a16="http://schemas.microsoft.com/office/drawing/2014/main" id="{AF53D74E-5F25-FE57-B0FB-826E9B013B9E}"/>
              </a:ext>
            </a:extLst>
          </p:cNvPr>
          <p:cNvSpPr/>
          <p:nvPr/>
        </p:nvSpPr>
        <p:spPr>
          <a:xfrm>
            <a:off x="3037971" y="4688466"/>
            <a:ext cx="1276982" cy="885838"/>
          </a:xfrm>
          <a:prstGeom prst="wedgeRectCallout">
            <a:avLst>
              <a:gd name="adj1" fmla="val 100299"/>
              <a:gd name="adj2" fmla="val -1065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dirty="0">
                <a:solidFill>
                  <a:prstClr val="white"/>
                </a:solidFill>
                <a:latin typeface="Aptos" panose="02110004020202020204"/>
              </a:rPr>
              <a:t>Ga NOOIT  langs de damwand. </a:t>
            </a:r>
            <a:endParaRPr kumimoji="0" lang="nl-NL" sz="1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033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977B0B-C86E-432C-A988-A03B995242D3}"/>
              </a:ext>
            </a:extLst>
          </p:cNvPr>
          <p:cNvSpPr>
            <a:spLocks noGrp="1"/>
          </p:cNvSpPr>
          <p:nvPr>
            <p:ph type="title"/>
          </p:nvPr>
        </p:nvSpPr>
        <p:spPr/>
        <p:txBody>
          <a:bodyPr>
            <a:normAutofit/>
          </a:bodyPr>
          <a:lstStyle/>
          <a:p>
            <a:r>
              <a:rPr lang="nl-NL" dirty="0">
                <a:solidFill>
                  <a:prstClr val="black"/>
                </a:solidFill>
              </a:rPr>
              <a:t>Er zijn 3 kribben vóór de kanaalingang waarin je kunt draaien en wachten. </a:t>
            </a:r>
            <a:endParaRPr lang="nl-NL" dirty="0"/>
          </a:p>
        </p:txBody>
      </p:sp>
      <p:pic>
        <p:nvPicPr>
          <p:cNvPr id="6" name="Tijdelijke aanduiding voor inhoud 5">
            <a:extLst>
              <a:ext uri="{FF2B5EF4-FFF2-40B4-BE49-F238E27FC236}">
                <a16:creationId xmlns:a16="http://schemas.microsoft.com/office/drawing/2014/main" id="{464A05DD-0D12-75DF-658D-970708C935B2}"/>
              </a:ext>
            </a:extLst>
          </p:cNvPr>
          <p:cNvPicPr>
            <a:picLocks noGrp="1" noChangeAspect="1"/>
          </p:cNvPicPr>
          <p:nvPr>
            <p:ph idx="1"/>
          </p:nvPr>
        </p:nvPicPr>
        <p:blipFill>
          <a:blip r:embed="rId2"/>
          <a:stretch>
            <a:fillRect/>
          </a:stretch>
        </p:blipFill>
        <p:spPr>
          <a:xfrm rot="3765339">
            <a:off x="3589014" y="3818748"/>
            <a:ext cx="725487" cy="115834"/>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t 3">
                <a:extLst>
                  <a:ext uri="{FF2B5EF4-FFF2-40B4-BE49-F238E27FC236}">
                    <a16:creationId xmlns:a16="http://schemas.microsoft.com/office/drawing/2014/main" id="{773CB9B1-43D8-6FF2-6E55-9B6AFE99B24D}"/>
                  </a:ext>
                </a:extLst>
              </p14:cNvPr>
              <p14:cNvContentPartPr/>
              <p14:nvPr/>
            </p14:nvContentPartPr>
            <p14:xfrm>
              <a:off x="2140328" y="4049540"/>
              <a:ext cx="8048520" cy="2160720"/>
            </p14:xfrm>
          </p:contentPart>
        </mc:Choice>
        <mc:Fallback xmlns="">
          <p:pic>
            <p:nvPicPr>
              <p:cNvPr id="4" name="Inkt 3">
                <a:extLst>
                  <a:ext uri="{FF2B5EF4-FFF2-40B4-BE49-F238E27FC236}">
                    <a16:creationId xmlns:a16="http://schemas.microsoft.com/office/drawing/2014/main" id="{773CB9B1-43D8-6FF2-6E55-9B6AFE99B24D}"/>
                  </a:ext>
                </a:extLst>
              </p:cNvPr>
              <p:cNvPicPr/>
              <p:nvPr/>
            </p:nvPicPr>
            <p:blipFill>
              <a:blip r:embed="rId4"/>
              <a:stretch>
                <a:fillRect/>
              </a:stretch>
            </p:blipFill>
            <p:spPr>
              <a:xfrm>
                <a:off x="2122328" y="4013534"/>
                <a:ext cx="8084160" cy="2232372"/>
              </a:xfrm>
              <a:prstGeom prst="rect">
                <a:avLst/>
              </a:prstGeom>
            </p:spPr>
          </p:pic>
        </mc:Fallback>
      </mc:AlternateContent>
      <p:sp>
        <p:nvSpPr>
          <p:cNvPr id="5" name="Ovaal 4">
            <a:extLst>
              <a:ext uri="{FF2B5EF4-FFF2-40B4-BE49-F238E27FC236}">
                <a16:creationId xmlns:a16="http://schemas.microsoft.com/office/drawing/2014/main" id="{562C4308-ECB5-8407-3677-40A68EE8AFF1}"/>
              </a:ext>
            </a:extLst>
          </p:cNvPr>
          <p:cNvSpPr/>
          <p:nvPr/>
        </p:nvSpPr>
        <p:spPr>
          <a:xfrm rot="424158">
            <a:off x="1506098" y="2667633"/>
            <a:ext cx="701749" cy="980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nl-NL" sz="1400" kern="0">
              <a:solidFill>
                <a:prstClr val="white"/>
              </a:solidFill>
              <a:latin typeface="Aptos" panose="02110004020202020204"/>
              <a:sym typeface="Arial"/>
            </a:endParaRPr>
          </a:p>
        </p:txBody>
      </p:sp>
      <p:pic>
        <p:nvPicPr>
          <p:cNvPr id="7" name="Afbeelding 6">
            <a:extLst>
              <a:ext uri="{FF2B5EF4-FFF2-40B4-BE49-F238E27FC236}">
                <a16:creationId xmlns:a16="http://schemas.microsoft.com/office/drawing/2014/main" id="{54E4B3E9-5831-6CA0-6BD7-6204CF09D602}"/>
              </a:ext>
            </a:extLst>
          </p:cNvPr>
          <p:cNvPicPr>
            <a:picLocks noChangeAspect="1"/>
          </p:cNvPicPr>
          <p:nvPr/>
        </p:nvPicPr>
        <p:blipFill>
          <a:blip r:embed="rId2"/>
          <a:stretch>
            <a:fillRect/>
          </a:stretch>
        </p:blipFill>
        <p:spPr>
          <a:xfrm rot="2033742">
            <a:off x="2668807" y="3000913"/>
            <a:ext cx="725487" cy="115834"/>
          </a:xfrm>
          <a:prstGeom prst="rect">
            <a:avLst/>
          </a:prstGeom>
        </p:spPr>
      </p:pic>
      <p:pic>
        <p:nvPicPr>
          <p:cNvPr id="8" name="Afbeelding 7">
            <a:extLst>
              <a:ext uri="{FF2B5EF4-FFF2-40B4-BE49-F238E27FC236}">
                <a16:creationId xmlns:a16="http://schemas.microsoft.com/office/drawing/2014/main" id="{275B4344-01F7-3298-6045-35981EF36997}"/>
              </a:ext>
            </a:extLst>
          </p:cNvPr>
          <p:cNvPicPr>
            <a:picLocks noChangeAspect="1"/>
          </p:cNvPicPr>
          <p:nvPr/>
        </p:nvPicPr>
        <p:blipFill>
          <a:blip r:embed="rId5"/>
          <a:stretch>
            <a:fillRect/>
          </a:stretch>
        </p:blipFill>
        <p:spPr>
          <a:xfrm rot="6751526">
            <a:off x="4238233" y="3799778"/>
            <a:ext cx="725487" cy="115834"/>
          </a:xfrm>
          <a:prstGeom prst="rect">
            <a:avLst/>
          </a:prstGeom>
        </p:spPr>
      </p:pic>
      <p:pic>
        <p:nvPicPr>
          <p:cNvPr id="9" name="Afbeelding 8">
            <a:extLst>
              <a:ext uri="{FF2B5EF4-FFF2-40B4-BE49-F238E27FC236}">
                <a16:creationId xmlns:a16="http://schemas.microsoft.com/office/drawing/2014/main" id="{DDD204EB-A6E5-AE9F-BA57-B7D4BFD5D17F}"/>
              </a:ext>
            </a:extLst>
          </p:cNvPr>
          <p:cNvPicPr>
            <a:picLocks noChangeAspect="1"/>
          </p:cNvPicPr>
          <p:nvPr/>
        </p:nvPicPr>
        <p:blipFill>
          <a:blip r:embed="rId5"/>
          <a:stretch>
            <a:fillRect/>
          </a:stretch>
        </p:blipFill>
        <p:spPr>
          <a:xfrm rot="8738589">
            <a:off x="4846025" y="3818748"/>
            <a:ext cx="725487" cy="115834"/>
          </a:xfrm>
          <a:prstGeom prst="rect">
            <a:avLst/>
          </a:prstGeom>
        </p:spPr>
      </p:pic>
      <p:pic>
        <p:nvPicPr>
          <p:cNvPr id="10" name="Afbeelding 9">
            <a:extLst>
              <a:ext uri="{FF2B5EF4-FFF2-40B4-BE49-F238E27FC236}">
                <a16:creationId xmlns:a16="http://schemas.microsoft.com/office/drawing/2014/main" id="{0331B929-0231-D083-8ADD-8053B8132285}"/>
              </a:ext>
            </a:extLst>
          </p:cNvPr>
          <p:cNvPicPr>
            <a:picLocks noChangeAspect="1"/>
          </p:cNvPicPr>
          <p:nvPr/>
        </p:nvPicPr>
        <p:blipFill>
          <a:blip r:embed="rId2"/>
          <a:stretch>
            <a:fillRect/>
          </a:stretch>
        </p:blipFill>
        <p:spPr>
          <a:xfrm>
            <a:off x="5439102" y="4016179"/>
            <a:ext cx="725487" cy="115834"/>
          </a:xfrm>
          <a:prstGeom prst="rect">
            <a:avLst/>
          </a:prstGeom>
        </p:spPr>
      </p:pic>
      <p:cxnSp>
        <p:nvCxnSpPr>
          <p:cNvPr id="18" name="Rechte verbindingslijn met pijl 17">
            <a:extLst>
              <a:ext uri="{FF2B5EF4-FFF2-40B4-BE49-F238E27FC236}">
                <a16:creationId xmlns:a16="http://schemas.microsoft.com/office/drawing/2014/main" id="{53373E1D-418F-9252-78D6-557551C2D3FA}"/>
              </a:ext>
            </a:extLst>
          </p:cNvPr>
          <p:cNvCxnSpPr>
            <a:cxnSpLocks/>
          </p:cNvCxnSpPr>
          <p:nvPr/>
        </p:nvCxnSpPr>
        <p:spPr>
          <a:xfrm>
            <a:off x="3149201" y="3705776"/>
            <a:ext cx="613650" cy="68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2" name="Afbeelding 21">
            <a:extLst>
              <a:ext uri="{FF2B5EF4-FFF2-40B4-BE49-F238E27FC236}">
                <a16:creationId xmlns:a16="http://schemas.microsoft.com/office/drawing/2014/main" id="{D5A445A1-22BF-831C-EF29-1FC2B96A9DBB}"/>
              </a:ext>
            </a:extLst>
          </p:cNvPr>
          <p:cNvPicPr>
            <a:picLocks noChangeAspect="1"/>
          </p:cNvPicPr>
          <p:nvPr/>
        </p:nvPicPr>
        <p:blipFill>
          <a:blip r:embed="rId6"/>
          <a:stretch>
            <a:fillRect/>
          </a:stretch>
        </p:blipFill>
        <p:spPr>
          <a:xfrm flipV="1">
            <a:off x="3095408" y="1639448"/>
            <a:ext cx="1870566" cy="389892"/>
          </a:xfrm>
          <a:prstGeom prst="rect">
            <a:avLst/>
          </a:prstGeom>
        </p:spPr>
      </p:pic>
      <p:pic>
        <p:nvPicPr>
          <p:cNvPr id="23" name="Afbeelding 22">
            <a:extLst>
              <a:ext uri="{FF2B5EF4-FFF2-40B4-BE49-F238E27FC236}">
                <a16:creationId xmlns:a16="http://schemas.microsoft.com/office/drawing/2014/main" id="{D3518C4D-80EE-F07A-E8FF-28A00269885A}"/>
              </a:ext>
            </a:extLst>
          </p:cNvPr>
          <p:cNvPicPr>
            <a:picLocks noChangeAspect="1"/>
          </p:cNvPicPr>
          <p:nvPr/>
        </p:nvPicPr>
        <p:blipFill>
          <a:blip r:embed="rId6"/>
          <a:stretch>
            <a:fillRect/>
          </a:stretch>
        </p:blipFill>
        <p:spPr>
          <a:xfrm>
            <a:off x="3117748" y="2616017"/>
            <a:ext cx="1256050" cy="286468"/>
          </a:xfrm>
          <a:prstGeom prst="rect">
            <a:avLst/>
          </a:prstGeom>
        </p:spPr>
      </p:pic>
      <p:pic>
        <p:nvPicPr>
          <p:cNvPr id="24" name="Afbeelding 23">
            <a:extLst>
              <a:ext uri="{FF2B5EF4-FFF2-40B4-BE49-F238E27FC236}">
                <a16:creationId xmlns:a16="http://schemas.microsoft.com/office/drawing/2014/main" id="{7BA586EC-409D-ACEF-CD67-C317DEBF244D}"/>
              </a:ext>
            </a:extLst>
          </p:cNvPr>
          <p:cNvPicPr>
            <a:picLocks noChangeAspect="1"/>
          </p:cNvPicPr>
          <p:nvPr/>
        </p:nvPicPr>
        <p:blipFill>
          <a:blip r:embed="rId6"/>
          <a:stretch>
            <a:fillRect/>
          </a:stretch>
        </p:blipFill>
        <p:spPr>
          <a:xfrm>
            <a:off x="4041320" y="3611943"/>
            <a:ext cx="695004" cy="158510"/>
          </a:xfrm>
          <a:prstGeom prst="rect">
            <a:avLst/>
          </a:prstGeom>
        </p:spPr>
      </p:pic>
      <p:cxnSp>
        <p:nvCxnSpPr>
          <p:cNvPr id="26" name="Rechte verbindingslijn 25">
            <a:extLst>
              <a:ext uri="{FF2B5EF4-FFF2-40B4-BE49-F238E27FC236}">
                <a16:creationId xmlns:a16="http://schemas.microsoft.com/office/drawing/2014/main" id="{3AA9F6D5-0D17-4D46-8583-13F8AE7D239B}"/>
              </a:ext>
            </a:extLst>
          </p:cNvPr>
          <p:cNvCxnSpPr>
            <a:cxnSpLocks/>
          </p:cNvCxnSpPr>
          <p:nvPr/>
        </p:nvCxnSpPr>
        <p:spPr>
          <a:xfrm flipV="1">
            <a:off x="2918717" y="4028399"/>
            <a:ext cx="5941748" cy="5791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kstballon: rechthoek 14">
            <a:extLst>
              <a:ext uri="{FF2B5EF4-FFF2-40B4-BE49-F238E27FC236}">
                <a16:creationId xmlns:a16="http://schemas.microsoft.com/office/drawing/2014/main" id="{AFC54B23-1DCA-9546-EE57-16C851AD620B}"/>
              </a:ext>
            </a:extLst>
          </p:cNvPr>
          <p:cNvSpPr/>
          <p:nvPr/>
        </p:nvSpPr>
        <p:spPr>
          <a:xfrm>
            <a:off x="982276" y="1815567"/>
            <a:ext cx="2457872" cy="500743"/>
          </a:xfrm>
          <a:prstGeom prst="wedgeRectCallout">
            <a:avLst>
              <a:gd name="adj1" fmla="val -13616"/>
              <a:gd name="adj2" fmla="val 1048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t>Je wilt keren ivm passerend vrachtverkeer</a:t>
            </a:r>
          </a:p>
        </p:txBody>
      </p:sp>
      <p:sp>
        <p:nvSpPr>
          <p:cNvPr id="17" name="Tekstballon: rechthoek 16">
            <a:extLst>
              <a:ext uri="{FF2B5EF4-FFF2-40B4-BE49-F238E27FC236}">
                <a16:creationId xmlns:a16="http://schemas.microsoft.com/office/drawing/2014/main" id="{693738A3-13DB-B0E6-4712-6213FE8B70D1}"/>
              </a:ext>
            </a:extLst>
          </p:cNvPr>
          <p:cNvSpPr/>
          <p:nvPr/>
        </p:nvSpPr>
        <p:spPr>
          <a:xfrm>
            <a:off x="2940372" y="5362299"/>
            <a:ext cx="2896901" cy="1061727"/>
          </a:xfrm>
          <a:prstGeom prst="wedgeRectCallout">
            <a:avLst>
              <a:gd name="adj1" fmla="val -11637"/>
              <a:gd name="adj2" fmla="val -15040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t>Leg je boeg in het stilstaande water tussen de </a:t>
            </a:r>
            <a:r>
              <a:rPr lang="nl-NL" sz="1400" dirty="0" err="1"/>
              <a:t>kribpunrten</a:t>
            </a:r>
            <a:r>
              <a:rPr lang="nl-NL" sz="1400" dirty="0"/>
              <a:t> en laat je hek draaien door de stroom, </a:t>
            </a:r>
          </a:p>
        </p:txBody>
      </p:sp>
      <p:sp>
        <p:nvSpPr>
          <p:cNvPr id="21" name="Tekstballon: rechthoek 20">
            <a:extLst>
              <a:ext uri="{FF2B5EF4-FFF2-40B4-BE49-F238E27FC236}">
                <a16:creationId xmlns:a16="http://schemas.microsoft.com/office/drawing/2014/main" id="{413314E2-46F4-BC27-A9F7-49F5C21C673E}"/>
              </a:ext>
            </a:extLst>
          </p:cNvPr>
          <p:cNvSpPr/>
          <p:nvPr/>
        </p:nvSpPr>
        <p:spPr>
          <a:xfrm>
            <a:off x="7295727" y="2405610"/>
            <a:ext cx="2457872" cy="693613"/>
          </a:xfrm>
          <a:prstGeom prst="wedgeRectCallout">
            <a:avLst>
              <a:gd name="adj1" fmla="val -92348"/>
              <a:gd name="adj2" fmla="val 1834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t>Wacht in het stilstaande water  tussen de kribpunten tot de route weer vrij is </a:t>
            </a:r>
          </a:p>
        </p:txBody>
      </p:sp>
      <p:pic>
        <p:nvPicPr>
          <p:cNvPr id="25" name="Afbeelding 24">
            <a:extLst>
              <a:ext uri="{FF2B5EF4-FFF2-40B4-BE49-F238E27FC236}">
                <a16:creationId xmlns:a16="http://schemas.microsoft.com/office/drawing/2014/main" id="{71B379F5-60BA-4898-ACD0-5FC4D2401C25}"/>
              </a:ext>
            </a:extLst>
          </p:cNvPr>
          <p:cNvPicPr>
            <a:picLocks noChangeAspect="1"/>
          </p:cNvPicPr>
          <p:nvPr/>
        </p:nvPicPr>
        <p:blipFill>
          <a:blip r:embed="rId6"/>
          <a:stretch>
            <a:fillRect/>
          </a:stretch>
        </p:blipFill>
        <p:spPr>
          <a:xfrm>
            <a:off x="4793440" y="3615591"/>
            <a:ext cx="695004" cy="158510"/>
          </a:xfrm>
          <a:prstGeom prst="rect">
            <a:avLst/>
          </a:prstGeom>
        </p:spPr>
      </p:pic>
    </p:spTree>
    <p:extLst>
      <p:ext uri="{BB962C8B-B14F-4D97-AF65-F5344CB8AC3E}">
        <p14:creationId xmlns:p14="http://schemas.microsoft.com/office/powerpoint/2010/main" val="377532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5AF26-699A-9ABA-1D78-8C14FF20992C}"/>
              </a:ext>
            </a:extLst>
          </p:cNvPr>
          <p:cNvSpPr>
            <a:spLocks noGrp="1"/>
          </p:cNvSpPr>
          <p:nvPr>
            <p:ph type="title"/>
          </p:nvPr>
        </p:nvSpPr>
        <p:spPr>
          <a:xfrm>
            <a:off x="838200" y="365125"/>
            <a:ext cx="11770360" cy="1325563"/>
          </a:xfrm>
        </p:spPr>
        <p:txBody>
          <a:bodyPr>
            <a:normAutofit/>
          </a:bodyPr>
          <a:lstStyle/>
          <a:p>
            <a:r>
              <a:rPr lang="nl-NL" sz="4000" dirty="0">
                <a:latin typeface="+mn-lt"/>
              </a:rPr>
              <a:t>3. Er komen schepen maar je bent al overgestoken.</a:t>
            </a:r>
          </a:p>
        </p:txBody>
      </p:sp>
      <p:sp>
        <p:nvSpPr>
          <p:cNvPr id="4" name="Tijdelijke aanduiding voor inhoud 3">
            <a:extLst>
              <a:ext uri="{FF2B5EF4-FFF2-40B4-BE49-F238E27FC236}">
                <a16:creationId xmlns:a16="http://schemas.microsoft.com/office/drawing/2014/main" id="{0BD4D3E8-D2DC-D1C0-5C24-A0CD45D834CB}"/>
              </a:ext>
            </a:extLst>
          </p:cNvPr>
          <p:cNvSpPr>
            <a:spLocks noGrp="1"/>
          </p:cNvSpPr>
          <p:nvPr>
            <p:ph sz="half" idx="2"/>
          </p:nvPr>
        </p:nvSpPr>
        <p:spPr>
          <a:xfrm>
            <a:off x="6658261" y="1690688"/>
            <a:ext cx="4919062" cy="3683932"/>
          </a:xfrm>
        </p:spPr>
        <p:txBody>
          <a:bodyPr>
            <a:normAutofit fontScale="92500"/>
          </a:bodyPr>
          <a:lstStyle/>
          <a:p>
            <a:pPr marL="0" indent="0">
              <a:buNone/>
            </a:pPr>
            <a:r>
              <a:rPr lang="nl-NL" sz="2200" dirty="0"/>
              <a:t>        Zowel bij in- als bij uitdraaien van het kanaal komen boten soms aan de </a:t>
            </a:r>
            <a:r>
              <a:rPr lang="nl-NL" sz="2200" dirty="0" err="1"/>
              <a:t>West-kant</a:t>
            </a:r>
            <a:r>
              <a:rPr lang="nl-NL" sz="2200" dirty="0"/>
              <a:t> van de IJssel om voldoende ruimte te hebben in de draai. Wees daarop bedacht, houdt er rekening mee, en geef ze de ruimte. </a:t>
            </a:r>
          </a:p>
          <a:p>
            <a:pPr marL="0" indent="0">
              <a:buNone/>
            </a:pPr>
            <a:r>
              <a:rPr lang="nl-NL" sz="2200" dirty="0"/>
              <a:t>         </a:t>
            </a:r>
          </a:p>
          <a:p>
            <a:pPr marL="0" indent="0">
              <a:buNone/>
            </a:pPr>
            <a:r>
              <a:rPr lang="nl-NL" sz="2200" dirty="0"/>
              <a:t>        Soms kun je niet het kanaal indraaien nadat je al bent overgestoken door boten op de IJssel of uit het kanaal. Vaar dan door aan de bakboordzijde richting Deventer en draai om zodra dat kan. </a:t>
            </a:r>
          </a:p>
          <a:p>
            <a:pPr marL="0" indent="0">
              <a:buNone/>
            </a:pPr>
            <a:endParaRPr lang="nl-NL" sz="2200" dirty="0"/>
          </a:p>
          <a:p>
            <a:pPr marL="0" indent="0">
              <a:buNone/>
            </a:pPr>
            <a:endParaRPr lang="nl-NL" sz="2200" dirty="0"/>
          </a:p>
        </p:txBody>
      </p:sp>
      <p:pic>
        <p:nvPicPr>
          <p:cNvPr id="6" name="Tijdelijke aanduiding voor inhoud 8">
            <a:extLst>
              <a:ext uri="{FF2B5EF4-FFF2-40B4-BE49-F238E27FC236}">
                <a16:creationId xmlns:a16="http://schemas.microsoft.com/office/drawing/2014/main" id="{C64923D7-E8C8-1F05-2D6D-CAE3C1B9E963}"/>
              </a:ext>
            </a:extLst>
          </p:cNvPr>
          <p:cNvPicPr>
            <a:picLocks noGrp="1" noChangeAspect="1"/>
          </p:cNvPicPr>
          <p:nvPr>
            <p:ph sz="half" idx="1"/>
          </p:nvPr>
        </p:nvPicPr>
        <p:blipFill>
          <a:blip r:embed="rId2"/>
          <a:stretch>
            <a:fillRect/>
          </a:stretch>
        </p:blipFill>
        <p:spPr>
          <a:xfrm>
            <a:off x="930350" y="1749171"/>
            <a:ext cx="5273747" cy="4479482"/>
          </a:xfrm>
        </p:spPr>
      </p:pic>
      <p:cxnSp>
        <p:nvCxnSpPr>
          <p:cNvPr id="14" name="Rechte verbindingslijn met pijl 13">
            <a:extLst>
              <a:ext uri="{FF2B5EF4-FFF2-40B4-BE49-F238E27FC236}">
                <a16:creationId xmlns:a16="http://schemas.microsoft.com/office/drawing/2014/main" id="{49073B97-8012-9C2B-DC6B-971E58DB5D91}"/>
              </a:ext>
            </a:extLst>
          </p:cNvPr>
          <p:cNvCxnSpPr>
            <a:cxnSpLocks/>
          </p:cNvCxnSpPr>
          <p:nvPr/>
        </p:nvCxnSpPr>
        <p:spPr>
          <a:xfrm>
            <a:off x="2816169" y="3968201"/>
            <a:ext cx="148856" cy="1275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EDD4AD3F-1027-8B47-E072-E774C8520571}"/>
              </a:ext>
            </a:extLst>
          </p:cNvPr>
          <p:cNvCxnSpPr>
            <a:cxnSpLocks/>
          </p:cNvCxnSpPr>
          <p:nvPr/>
        </p:nvCxnSpPr>
        <p:spPr>
          <a:xfrm>
            <a:off x="3161416" y="4220987"/>
            <a:ext cx="148856" cy="1275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5174CCC7-E59F-8C30-E244-7E21EC23176A}"/>
              </a:ext>
            </a:extLst>
          </p:cNvPr>
          <p:cNvCxnSpPr>
            <a:cxnSpLocks/>
          </p:cNvCxnSpPr>
          <p:nvPr/>
        </p:nvCxnSpPr>
        <p:spPr>
          <a:xfrm flipH="1" flipV="1">
            <a:off x="5063648" y="5073734"/>
            <a:ext cx="106326" cy="1614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E173438C-AF81-403D-FCBE-D0419D49B387}"/>
              </a:ext>
            </a:extLst>
          </p:cNvPr>
          <p:cNvCxnSpPr>
            <a:cxnSpLocks/>
          </p:cNvCxnSpPr>
          <p:nvPr/>
        </p:nvCxnSpPr>
        <p:spPr>
          <a:xfrm>
            <a:off x="3463556" y="4460290"/>
            <a:ext cx="207336" cy="1138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629F9E20-674B-9849-9172-C894C39AB838}"/>
              </a:ext>
            </a:extLst>
          </p:cNvPr>
          <p:cNvCxnSpPr>
            <a:cxnSpLocks/>
          </p:cNvCxnSpPr>
          <p:nvPr/>
        </p:nvCxnSpPr>
        <p:spPr>
          <a:xfrm flipV="1">
            <a:off x="4931736" y="5066456"/>
            <a:ext cx="0" cy="1598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C6E9987C-B0F2-CB01-7B0D-3AD0B00B5260}"/>
              </a:ext>
            </a:extLst>
          </p:cNvPr>
          <p:cNvCxnSpPr>
            <a:cxnSpLocks/>
          </p:cNvCxnSpPr>
          <p:nvPr/>
        </p:nvCxnSpPr>
        <p:spPr>
          <a:xfrm>
            <a:off x="4625974" y="5066456"/>
            <a:ext cx="1915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56BB65F6-C3B7-99C8-1996-F7BBCB92749E}"/>
              </a:ext>
            </a:extLst>
          </p:cNvPr>
          <p:cNvCxnSpPr>
            <a:cxnSpLocks/>
          </p:cNvCxnSpPr>
          <p:nvPr/>
        </p:nvCxnSpPr>
        <p:spPr>
          <a:xfrm flipH="1" flipV="1">
            <a:off x="5136070" y="5062948"/>
            <a:ext cx="227213" cy="811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Rechthoek 41">
            <a:extLst>
              <a:ext uri="{FF2B5EF4-FFF2-40B4-BE49-F238E27FC236}">
                <a16:creationId xmlns:a16="http://schemas.microsoft.com/office/drawing/2014/main" id="{91445012-62DD-1583-5206-BB15DDE45B79}"/>
              </a:ext>
            </a:extLst>
          </p:cNvPr>
          <p:cNvSpPr/>
          <p:nvPr/>
        </p:nvSpPr>
        <p:spPr>
          <a:xfrm>
            <a:off x="2635601" y="3258616"/>
            <a:ext cx="298599" cy="2618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1</a:t>
            </a:r>
          </a:p>
        </p:txBody>
      </p:sp>
      <p:cxnSp>
        <p:nvCxnSpPr>
          <p:cNvPr id="43" name="Rechte verbindingslijn met pijl 42">
            <a:extLst>
              <a:ext uri="{FF2B5EF4-FFF2-40B4-BE49-F238E27FC236}">
                <a16:creationId xmlns:a16="http://schemas.microsoft.com/office/drawing/2014/main" id="{3F6FCA03-2652-0DEE-DDCD-3CB9881DB0B5}"/>
              </a:ext>
            </a:extLst>
          </p:cNvPr>
          <p:cNvCxnSpPr>
            <a:cxnSpLocks/>
          </p:cNvCxnSpPr>
          <p:nvPr/>
        </p:nvCxnSpPr>
        <p:spPr>
          <a:xfrm>
            <a:off x="3869929" y="4669803"/>
            <a:ext cx="189938" cy="1063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Rechthoek 43">
            <a:extLst>
              <a:ext uri="{FF2B5EF4-FFF2-40B4-BE49-F238E27FC236}">
                <a16:creationId xmlns:a16="http://schemas.microsoft.com/office/drawing/2014/main" id="{CFC12EFA-35B6-EFC0-FE0B-34C02FBCD874}"/>
              </a:ext>
            </a:extLst>
          </p:cNvPr>
          <p:cNvSpPr/>
          <p:nvPr/>
        </p:nvSpPr>
        <p:spPr>
          <a:xfrm>
            <a:off x="4684083" y="4592034"/>
            <a:ext cx="298599" cy="2618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2</a:t>
            </a:r>
          </a:p>
        </p:txBody>
      </p:sp>
      <p:pic>
        <p:nvPicPr>
          <p:cNvPr id="3" name="Picture 2" descr="isala-logo-2025">
            <a:extLst>
              <a:ext uri="{FF2B5EF4-FFF2-40B4-BE49-F238E27FC236}">
                <a16:creationId xmlns:a16="http://schemas.microsoft.com/office/drawing/2014/main" id="{2D1A96EC-4584-8DB5-BDBC-43BB6F6BB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sp>
        <p:nvSpPr>
          <p:cNvPr id="5" name="Pijl: omhoog 6">
            <a:extLst>
              <a:ext uri="{FF2B5EF4-FFF2-40B4-BE49-F238E27FC236}">
                <a16:creationId xmlns:a16="http://schemas.microsoft.com/office/drawing/2014/main" id="{877B8988-A2E2-E097-C1BC-49CB4F3DFAB2}"/>
              </a:ext>
            </a:extLst>
          </p:cNvPr>
          <p:cNvSpPr/>
          <p:nvPr/>
        </p:nvSpPr>
        <p:spPr>
          <a:xfrm rot="17001972">
            <a:off x="5643887" y="5294106"/>
            <a:ext cx="275196" cy="575571"/>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Pijl: omhoog 6">
            <a:extLst>
              <a:ext uri="{FF2B5EF4-FFF2-40B4-BE49-F238E27FC236}">
                <a16:creationId xmlns:a16="http://schemas.microsoft.com/office/drawing/2014/main" id="{4B6AFD60-213D-F49F-80C2-BAF7923CE5A7}"/>
              </a:ext>
            </a:extLst>
          </p:cNvPr>
          <p:cNvSpPr/>
          <p:nvPr/>
        </p:nvSpPr>
        <p:spPr>
          <a:xfrm rot="2689754">
            <a:off x="1657845" y="5693597"/>
            <a:ext cx="209490" cy="519545"/>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Pijl: omhoog 6">
            <a:extLst>
              <a:ext uri="{FF2B5EF4-FFF2-40B4-BE49-F238E27FC236}">
                <a16:creationId xmlns:a16="http://schemas.microsoft.com/office/drawing/2014/main" id="{C98EE0B1-2027-B0E1-5331-51AC2E1AA554}"/>
              </a:ext>
            </a:extLst>
          </p:cNvPr>
          <p:cNvSpPr/>
          <p:nvPr/>
        </p:nvSpPr>
        <p:spPr>
          <a:xfrm rot="8238413">
            <a:off x="1002608" y="1760519"/>
            <a:ext cx="236186" cy="504938"/>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Afbeelding 10">
            <a:extLst>
              <a:ext uri="{FF2B5EF4-FFF2-40B4-BE49-F238E27FC236}">
                <a16:creationId xmlns:a16="http://schemas.microsoft.com/office/drawing/2014/main" id="{16013414-DFA7-111F-2FB0-5A92F0DE7FFB}"/>
              </a:ext>
            </a:extLst>
          </p:cNvPr>
          <p:cNvPicPr>
            <a:picLocks noChangeAspect="1"/>
          </p:cNvPicPr>
          <p:nvPr/>
        </p:nvPicPr>
        <p:blipFill>
          <a:blip r:embed="rId4"/>
          <a:stretch>
            <a:fillRect/>
          </a:stretch>
        </p:blipFill>
        <p:spPr>
          <a:xfrm>
            <a:off x="6723378" y="3848882"/>
            <a:ext cx="408467" cy="493819"/>
          </a:xfrm>
          <a:prstGeom prst="rect">
            <a:avLst/>
          </a:prstGeom>
        </p:spPr>
      </p:pic>
      <p:pic>
        <p:nvPicPr>
          <p:cNvPr id="12" name="Afbeelding 11">
            <a:extLst>
              <a:ext uri="{FF2B5EF4-FFF2-40B4-BE49-F238E27FC236}">
                <a16:creationId xmlns:a16="http://schemas.microsoft.com/office/drawing/2014/main" id="{D8A37CB2-716F-87C6-151E-7ADDF3C8DFE3}"/>
              </a:ext>
            </a:extLst>
          </p:cNvPr>
          <p:cNvPicPr>
            <a:picLocks noChangeAspect="1"/>
          </p:cNvPicPr>
          <p:nvPr/>
        </p:nvPicPr>
        <p:blipFill>
          <a:blip r:embed="rId5"/>
          <a:stretch>
            <a:fillRect/>
          </a:stretch>
        </p:blipFill>
        <p:spPr>
          <a:xfrm>
            <a:off x="6723379" y="1618561"/>
            <a:ext cx="408467" cy="499915"/>
          </a:xfrm>
          <a:prstGeom prst="rect">
            <a:avLst/>
          </a:prstGeom>
        </p:spPr>
      </p:pic>
      <p:pic>
        <p:nvPicPr>
          <p:cNvPr id="13" name="Afbeelding 12">
            <a:extLst>
              <a:ext uri="{FF2B5EF4-FFF2-40B4-BE49-F238E27FC236}">
                <a16:creationId xmlns:a16="http://schemas.microsoft.com/office/drawing/2014/main" id="{C51F8DBB-68F4-ECA7-798C-9D61E4346238}"/>
              </a:ext>
            </a:extLst>
          </p:cNvPr>
          <p:cNvPicPr>
            <a:picLocks noChangeAspect="1"/>
          </p:cNvPicPr>
          <p:nvPr/>
        </p:nvPicPr>
        <p:blipFill>
          <a:blip r:embed="rId6"/>
          <a:stretch>
            <a:fillRect/>
          </a:stretch>
        </p:blipFill>
        <p:spPr>
          <a:xfrm>
            <a:off x="3235844" y="1237014"/>
            <a:ext cx="701101" cy="1755800"/>
          </a:xfrm>
          <a:prstGeom prst="rect">
            <a:avLst/>
          </a:prstGeom>
        </p:spPr>
      </p:pic>
      <p:pic>
        <p:nvPicPr>
          <p:cNvPr id="19" name="Afbeelding 18">
            <a:extLst>
              <a:ext uri="{FF2B5EF4-FFF2-40B4-BE49-F238E27FC236}">
                <a16:creationId xmlns:a16="http://schemas.microsoft.com/office/drawing/2014/main" id="{E03F88E3-D26E-D79A-1C9E-1F74AD31E95B}"/>
              </a:ext>
            </a:extLst>
          </p:cNvPr>
          <p:cNvPicPr>
            <a:picLocks noChangeAspect="1"/>
          </p:cNvPicPr>
          <p:nvPr/>
        </p:nvPicPr>
        <p:blipFill>
          <a:blip r:embed="rId7"/>
          <a:stretch>
            <a:fillRect/>
          </a:stretch>
        </p:blipFill>
        <p:spPr>
          <a:xfrm rot="1697572">
            <a:off x="2200460" y="3504097"/>
            <a:ext cx="435648" cy="455677"/>
          </a:xfrm>
          <a:prstGeom prst="rect">
            <a:avLst/>
          </a:prstGeom>
        </p:spPr>
      </p:pic>
      <p:pic>
        <p:nvPicPr>
          <p:cNvPr id="20" name="Afbeelding 19">
            <a:extLst>
              <a:ext uri="{FF2B5EF4-FFF2-40B4-BE49-F238E27FC236}">
                <a16:creationId xmlns:a16="http://schemas.microsoft.com/office/drawing/2014/main" id="{A148FB8D-891E-9F93-DA8E-C03E81D29412}"/>
              </a:ext>
            </a:extLst>
          </p:cNvPr>
          <p:cNvPicPr>
            <a:picLocks noChangeAspect="1"/>
          </p:cNvPicPr>
          <p:nvPr/>
        </p:nvPicPr>
        <p:blipFill>
          <a:blip r:embed="rId7"/>
          <a:stretch>
            <a:fillRect/>
          </a:stretch>
        </p:blipFill>
        <p:spPr>
          <a:xfrm rot="238764">
            <a:off x="1640673" y="2704008"/>
            <a:ext cx="415309" cy="434404"/>
          </a:xfrm>
          <a:prstGeom prst="rect">
            <a:avLst/>
          </a:prstGeom>
        </p:spPr>
      </p:pic>
      <p:sp>
        <p:nvSpPr>
          <p:cNvPr id="21" name="Pijl: omhoog 6">
            <a:extLst>
              <a:ext uri="{FF2B5EF4-FFF2-40B4-BE49-F238E27FC236}">
                <a16:creationId xmlns:a16="http://schemas.microsoft.com/office/drawing/2014/main" id="{BEE21544-D52B-9849-A819-E2E19F30B7F2}"/>
              </a:ext>
            </a:extLst>
          </p:cNvPr>
          <p:cNvSpPr/>
          <p:nvPr/>
        </p:nvSpPr>
        <p:spPr>
          <a:xfrm rot="12306019">
            <a:off x="2347976" y="4392991"/>
            <a:ext cx="243655" cy="493156"/>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23" name="Rechte verbindingslijn met pijl 22">
            <a:extLst>
              <a:ext uri="{FF2B5EF4-FFF2-40B4-BE49-F238E27FC236}">
                <a16:creationId xmlns:a16="http://schemas.microsoft.com/office/drawing/2014/main" id="{B45B3390-9E80-B1E3-3884-BC41561BA530}"/>
              </a:ext>
            </a:extLst>
          </p:cNvPr>
          <p:cNvCxnSpPr>
            <a:cxnSpLocks/>
          </p:cNvCxnSpPr>
          <p:nvPr/>
        </p:nvCxnSpPr>
        <p:spPr>
          <a:xfrm flipV="1">
            <a:off x="2611750" y="3846431"/>
            <a:ext cx="212652" cy="63287"/>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35" name="Afbeelding 34">
            <a:extLst>
              <a:ext uri="{FF2B5EF4-FFF2-40B4-BE49-F238E27FC236}">
                <a16:creationId xmlns:a16="http://schemas.microsoft.com/office/drawing/2014/main" id="{071F26B5-4F32-54AE-7696-308BBAD1361C}"/>
              </a:ext>
            </a:extLst>
          </p:cNvPr>
          <p:cNvPicPr>
            <a:picLocks noChangeAspect="1"/>
          </p:cNvPicPr>
          <p:nvPr/>
        </p:nvPicPr>
        <p:blipFill>
          <a:blip r:embed="rId8"/>
          <a:stretch>
            <a:fillRect/>
          </a:stretch>
        </p:blipFill>
        <p:spPr>
          <a:xfrm rot="21208101">
            <a:off x="4257805" y="4863327"/>
            <a:ext cx="280440" cy="195089"/>
          </a:xfrm>
          <a:prstGeom prst="rect">
            <a:avLst/>
          </a:prstGeom>
        </p:spPr>
      </p:pic>
      <p:pic>
        <p:nvPicPr>
          <p:cNvPr id="36" name="Afbeelding 35">
            <a:extLst>
              <a:ext uri="{FF2B5EF4-FFF2-40B4-BE49-F238E27FC236}">
                <a16:creationId xmlns:a16="http://schemas.microsoft.com/office/drawing/2014/main" id="{40C6AAF8-F3D2-3CA3-47F0-F9691C5A991E}"/>
              </a:ext>
            </a:extLst>
          </p:cNvPr>
          <p:cNvPicPr>
            <a:picLocks noChangeAspect="1"/>
          </p:cNvPicPr>
          <p:nvPr/>
        </p:nvPicPr>
        <p:blipFill>
          <a:blip r:embed="rId8"/>
          <a:stretch>
            <a:fillRect/>
          </a:stretch>
        </p:blipFill>
        <p:spPr>
          <a:xfrm>
            <a:off x="6108180" y="3483855"/>
            <a:ext cx="280440" cy="195089"/>
          </a:xfrm>
          <a:prstGeom prst="rect">
            <a:avLst/>
          </a:prstGeom>
        </p:spPr>
      </p:pic>
      <p:cxnSp>
        <p:nvCxnSpPr>
          <p:cNvPr id="9" name="Rechte verbindingslijn met pijl 8">
            <a:extLst>
              <a:ext uri="{FF2B5EF4-FFF2-40B4-BE49-F238E27FC236}">
                <a16:creationId xmlns:a16="http://schemas.microsoft.com/office/drawing/2014/main" id="{58C7A55B-4165-ECD7-16BF-242109E4DEEA}"/>
              </a:ext>
            </a:extLst>
          </p:cNvPr>
          <p:cNvCxnSpPr>
            <a:cxnSpLocks/>
          </p:cNvCxnSpPr>
          <p:nvPr/>
        </p:nvCxnSpPr>
        <p:spPr>
          <a:xfrm>
            <a:off x="2512578" y="3654063"/>
            <a:ext cx="172148" cy="1617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7C035487-6011-EDBA-617D-C911F716A943}"/>
              </a:ext>
            </a:extLst>
          </p:cNvPr>
          <p:cNvCxnSpPr>
            <a:cxnSpLocks/>
          </p:cNvCxnSpPr>
          <p:nvPr/>
        </p:nvCxnSpPr>
        <p:spPr>
          <a:xfrm>
            <a:off x="2212785" y="3267107"/>
            <a:ext cx="121306" cy="1801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911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CE3DA96-AFE1-E60C-10E0-77F034428BF1}"/>
              </a:ext>
            </a:extLst>
          </p:cNvPr>
          <p:cNvSpPr>
            <a:spLocks noGrp="1"/>
          </p:cNvSpPr>
          <p:nvPr>
            <p:ph type="title"/>
          </p:nvPr>
        </p:nvSpPr>
        <p:spPr>
          <a:xfrm>
            <a:off x="838200" y="569340"/>
            <a:ext cx="10515600" cy="1325563"/>
          </a:xfrm>
        </p:spPr>
        <p:txBody>
          <a:bodyPr>
            <a:normAutofit fontScale="90000"/>
          </a:bodyPr>
          <a:lstStyle/>
          <a:p>
            <a:r>
              <a:rPr lang="nl-NL" dirty="0">
                <a:latin typeface="+mn-lt"/>
              </a:rPr>
              <a:t>3. Het kanaal indraaien vanuit richting Deventer. </a:t>
            </a:r>
            <a:br>
              <a:rPr lang="nl-NL" dirty="0"/>
            </a:br>
            <a:endParaRPr lang="nl-NL" dirty="0"/>
          </a:p>
        </p:txBody>
      </p:sp>
      <p:sp>
        <p:nvSpPr>
          <p:cNvPr id="7" name="Tijdelijke aanduiding voor inhoud 6">
            <a:extLst>
              <a:ext uri="{FF2B5EF4-FFF2-40B4-BE49-F238E27FC236}">
                <a16:creationId xmlns:a16="http://schemas.microsoft.com/office/drawing/2014/main" id="{C2E36EF3-7C97-797A-95FF-FD10B857FB5F}"/>
              </a:ext>
            </a:extLst>
          </p:cNvPr>
          <p:cNvSpPr>
            <a:spLocks noGrp="1"/>
          </p:cNvSpPr>
          <p:nvPr>
            <p:ph sz="half" idx="2"/>
          </p:nvPr>
        </p:nvSpPr>
        <p:spPr>
          <a:xfrm>
            <a:off x="6132513" y="1937322"/>
            <a:ext cx="5181600" cy="2080463"/>
          </a:xfrm>
        </p:spPr>
        <p:txBody>
          <a:bodyPr>
            <a:normAutofit lnSpcReduction="10000"/>
          </a:bodyPr>
          <a:lstStyle/>
          <a:p>
            <a:pPr marL="457200" indent="-457200">
              <a:buFont typeface="+mj-lt"/>
              <a:buAutoNum type="arabicPeriod"/>
            </a:pPr>
            <a:r>
              <a:rPr lang="nl-NL" sz="2000" dirty="0"/>
              <a:t>Draai komend vanuit richting Deventer niet te vroeg het kanaal in. Je komt dan aan bakboord uit doordat je door de stroom naar Deventer wordt gedrukt.  </a:t>
            </a:r>
          </a:p>
          <a:p>
            <a:pPr marL="457200" indent="-457200">
              <a:buFont typeface="+mj-lt"/>
              <a:buAutoNum type="arabicPeriod"/>
            </a:pPr>
            <a:r>
              <a:rPr lang="nl-NL" sz="2000" dirty="0"/>
              <a:t>Daarom pas indraaien als je dicht bij de </a:t>
            </a:r>
            <a:r>
              <a:rPr lang="nl-NL" sz="2000" dirty="0" err="1"/>
              <a:t>Zutphense</a:t>
            </a:r>
            <a:r>
              <a:rPr lang="nl-NL" sz="2000" dirty="0"/>
              <a:t> kant van de kanaal ingang bent.</a:t>
            </a:r>
          </a:p>
        </p:txBody>
      </p:sp>
      <p:pic>
        <p:nvPicPr>
          <p:cNvPr id="8" name="Tijdelijke aanduiding voor inhoud 5">
            <a:extLst>
              <a:ext uri="{FF2B5EF4-FFF2-40B4-BE49-F238E27FC236}">
                <a16:creationId xmlns:a16="http://schemas.microsoft.com/office/drawing/2014/main" id="{2CE04D6F-4D98-1EA2-117B-6B17E4D19FC6}"/>
              </a:ext>
            </a:extLst>
          </p:cNvPr>
          <p:cNvPicPr>
            <a:picLocks noGrp="1" noChangeAspect="1"/>
          </p:cNvPicPr>
          <p:nvPr>
            <p:ph sz="half" idx="1"/>
          </p:nvPr>
        </p:nvPicPr>
        <p:blipFill>
          <a:blip r:embed="rId2"/>
          <a:srcRect l="34947"/>
          <a:stretch/>
        </p:blipFill>
        <p:spPr>
          <a:xfrm>
            <a:off x="838200" y="1825624"/>
            <a:ext cx="4783667" cy="4351337"/>
          </a:xfrm>
          <a:prstGeom prst="rect">
            <a:avLst/>
          </a:prstGeom>
        </p:spPr>
      </p:pic>
      <p:cxnSp>
        <p:nvCxnSpPr>
          <p:cNvPr id="10" name="Rechte verbindingslijn met pijl 9">
            <a:extLst>
              <a:ext uri="{FF2B5EF4-FFF2-40B4-BE49-F238E27FC236}">
                <a16:creationId xmlns:a16="http://schemas.microsoft.com/office/drawing/2014/main" id="{18C8DA7C-30ED-F559-2D57-A6CDCE6FEFFA}"/>
              </a:ext>
            </a:extLst>
          </p:cNvPr>
          <p:cNvCxnSpPr>
            <a:cxnSpLocks/>
          </p:cNvCxnSpPr>
          <p:nvPr/>
        </p:nvCxnSpPr>
        <p:spPr>
          <a:xfrm flipH="1">
            <a:off x="2269067" y="1952978"/>
            <a:ext cx="112889" cy="1806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7BC3922B-321F-A9C5-8F1E-C789AEF278A5}"/>
              </a:ext>
            </a:extLst>
          </p:cNvPr>
          <p:cNvCxnSpPr>
            <a:cxnSpLocks/>
          </p:cNvCxnSpPr>
          <p:nvPr/>
        </p:nvCxnSpPr>
        <p:spPr>
          <a:xfrm flipH="1">
            <a:off x="2015066" y="2359501"/>
            <a:ext cx="95956" cy="1806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9DEEB7CE-8C67-86D2-1E17-450E78550C50}"/>
              </a:ext>
            </a:extLst>
          </p:cNvPr>
          <p:cNvCxnSpPr>
            <a:cxnSpLocks/>
          </p:cNvCxnSpPr>
          <p:nvPr/>
        </p:nvCxnSpPr>
        <p:spPr>
          <a:xfrm flipH="1">
            <a:off x="1802077" y="2817326"/>
            <a:ext cx="107244" cy="2063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D5653A85-5DF8-9516-243D-BAE15E4D1AD7}"/>
              </a:ext>
            </a:extLst>
          </p:cNvPr>
          <p:cNvCxnSpPr>
            <a:cxnSpLocks/>
          </p:cNvCxnSpPr>
          <p:nvPr/>
        </p:nvCxnSpPr>
        <p:spPr>
          <a:xfrm>
            <a:off x="2139950" y="2714097"/>
            <a:ext cx="185561" cy="3578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33B04FF7-A88A-0D11-9A48-C70251E0A086}"/>
              </a:ext>
            </a:extLst>
          </p:cNvPr>
          <p:cNvCxnSpPr>
            <a:cxnSpLocks/>
          </p:cNvCxnSpPr>
          <p:nvPr/>
        </p:nvCxnSpPr>
        <p:spPr>
          <a:xfrm flipH="1">
            <a:off x="1591238" y="3155369"/>
            <a:ext cx="110067" cy="2017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597710B9-28ED-E976-9720-1D5F3D5B300E}"/>
              </a:ext>
            </a:extLst>
          </p:cNvPr>
          <p:cNvCxnSpPr>
            <a:cxnSpLocks/>
          </p:cNvCxnSpPr>
          <p:nvPr/>
        </p:nvCxnSpPr>
        <p:spPr>
          <a:xfrm>
            <a:off x="1536134" y="3536369"/>
            <a:ext cx="0" cy="3041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B3D1AADC-0CF3-1031-0EEF-99F77D05E99D}"/>
              </a:ext>
            </a:extLst>
          </p:cNvPr>
          <p:cNvCxnSpPr>
            <a:cxnSpLocks/>
          </p:cNvCxnSpPr>
          <p:nvPr/>
        </p:nvCxnSpPr>
        <p:spPr>
          <a:xfrm>
            <a:off x="1591238" y="3946125"/>
            <a:ext cx="284834" cy="2318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Rechte verbindingslijn met pijl 36">
            <a:extLst>
              <a:ext uri="{FF2B5EF4-FFF2-40B4-BE49-F238E27FC236}">
                <a16:creationId xmlns:a16="http://schemas.microsoft.com/office/drawing/2014/main" id="{6448F99E-7AE3-8EC4-D20E-9976432A87E8}"/>
              </a:ext>
            </a:extLst>
          </p:cNvPr>
          <p:cNvCxnSpPr>
            <a:cxnSpLocks/>
          </p:cNvCxnSpPr>
          <p:nvPr/>
        </p:nvCxnSpPr>
        <p:spPr>
          <a:xfrm>
            <a:off x="2630520" y="4819415"/>
            <a:ext cx="358917" cy="2605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8E1E7B1C-5A6A-5898-B3B1-659ABAE07CDF}"/>
              </a:ext>
            </a:extLst>
          </p:cNvPr>
          <p:cNvCxnSpPr>
            <a:cxnSpLocks/>
          </p:cNvCxnSpPr>
          <p:nvPr/>
        </p:nvCxnSpPr>
        <p:spPr>
          <a:xfrm>
            <a:off x="2032705" y="4331514"/>
            <a:ext cx="499532" cy="3928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Rechte verbindingslijn 39">
            <a:extLst>
              <a:ext uri="{FF2B5EF4-FFF2-40B4-BE49-F238E27FC236}">
                <a16:creationId xmlns:a16="http://schemas.microsoft.com/office/drawing/2014/main" id="{E449ADDA-0B1B-3FDA-8D61-C4DC27B40CEB}"/>
              </a:ext>
            </a:extLst>
          </p:cNvPr>
          <p:cNvCxnSpPr>
            <a:cxnSpLocks/>
          </p:cNvCxnSpPr>
          <p:nvPr/>
        </p:nvCxnSpPr>
        <p:spPr>
          <a:xfrm>
            <a:off x="2111022" y="2847313"/>
            <a:ext cx="21025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Rechte verbindingslijn 42">
            <a:extLst>
              <a:ext uri="{FF2B5EF4-FFF2-40B4-BE49-F238E27FC236}">
                <a16:creationId xmlns:a16="http://schemas.microsoft.com/office/drawing/2014/main" id="{E3F6479B-BAEE-52DD-8004-F15C0318A6C0}"/>
              </a:ext>
            </a:extLst>
          </p:cNvPr>
          <p:cNvCxnSpPr>
            <a:cxnSpLocks/>
          </p:cNvCxnSpPr>
          <p:nvPr/>
        </p:nvCxnSpPr>
        <p:spPr>
          <a:xfrm flipH="1">
            <a:off x="2197805" y="2714097"/>
            <a:ext cx="34925" cy="26017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9" name="Rechthoek 48">
            <a:extLst>
              <a:ext uri="{FF2B5EF4-FFF2-40B4-BE49-F238E27FC236}">
                <a16:creationId xmlns:a16="http://schemas.microsoft.com/office/drawing/2014/main" id="{707D4F2A-1034-6BA7-D03D-433E871BC8CA}"/>
              </a:ext>
            </a:extLst>
          </p:cNvPr>
          <p:cNvSpPr/>
          <p:nvPr/>
        </p:nvSpPr>
        <p:spPr>
          <a:xfrm>
            <a:off x="1672169" y="3431823"/>
            <a:ext cx="285043" cy="2811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2</a:t>
            </a:r>
          </a:p>
        </p:txBody>
      </p:sp>
      <p:sp>
        <p:nvSpPr>
          <p:cNvPr id="51" name="Rechthoek 50">
            <a:extLst>
              <a:ext uri="{FF2B5EF4-FFF2-40B4-BE49-F238E27FC236}">
                <a16:creationId xmlns:a16="http://schemas.microsoft.com/office/drawing/2014/main" id="{29045207-352D-A381-B3A6-0B7A8C07BC9A}"/>
              </a:ext>
            </a:extLst>
          </p:cNvPr>
          <p:cNvSpPr/>
          <p:nvPr/>
        </p:nvSpPr>
        <p:spPr>
          <a:xfrm>
            <a:off x="2354439" y="2457099"/>
            <a:ext cx="285043" cy="2811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1</a:t>
            </a:r>
          </a:p>
        </p:txBody>
      </p:sp>
      <p:pic>
        <p:nvPicPr>
          <p:cNvPr id="2" name="Picture 1" descr="isala-logo-2025">
            <a:extLst>
              <a:ext uri="{FF2B5EF4-FFF2-40B4-BE49-F238E27FC236}">
                <a16:creationId xmlns:a16="http://schemas.microsoft.com/office/drawing/2014/main" id="{46FC2BA9-4048-D28C-2EEF-D8AC2B73D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echte verbindingslijn met pijl 36">
            <a:extLst>
              <a:ext uri="{FF2B5EF4-FFF2-40B4-BE49-F238E27FC236}">
                <a16:creationId xmlns:a16="http://schemas.microsoft.com/office/drawing/2014/main" id="{2E7812A2-1557-EE00-4A31-1A84C73ED2BD}"/>
              </a:ext>
            </a:extLst>
          </p:cNvPr>
          <p:cNvCxnSpPr>
            <a:cxnSpLocks/>
          </p:cNvCxnSpPr>
          <p:nvPr/>
        </p:nvCxnSpPr>
        <p:spPr>
          <a:xfrm>
            <a:off x="3230033" y="5242560"/>
            <a:ext cx="458047" cy="3149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Rechte verbindingslijn met pijl 36">
            <a:extLst>
              <a:ext uri="{FF2B5EF4-FFF2-40B4-BE49-F238E27FC236}">
                <a16:creationId xmlns:a16="http://schemas.microsoft.com/office/drawing/2014/main" id="{A0369901-94FE-D1E1-7C34-41A13C81EAD2}"/>
              </a:ext>
            </a:extLst>
          </p:cNvPr>
          <p:cNvCxnSpPr>
            <a:cxnSpLocks/>
          </p:cNvCxnSpPr>
          <p:nvPr/>
        </p:nvCxnSpPr>
        <p:spPr>
          <a:xfrm>
            <a:off x="3883517" y="5731596"/>
            <a:ext cx="322723" cy="2873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09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66D910-115A-9242-EF62-975611CC7B83}"/>
              </a:ext>
            </a:extLst>
          </p:cNvPr>
          <p:cNvSpPr>
            <a:spLocks noGrp="1"/>
          </p:cNvSpPr>
          <p:nvPr>
            <p:ph type="title"/>
          </p:nvPr>
        </p:nvSpPr>
        <p:spPr>
          <a:xfrm>
            <a:off x="875567" y="364775"/>
            <a:ext cx="10515600" cy="1325563"/>
          </a:xfrm>
        </p:spPr>
        <p:txBody>
          <a:bodyPr>
            <a:normAutofit/>
          </a:bodyPr>
          <a:lstStyle/>
          <a:p>
            <a:r>
              <a:rPr lang="nl-NL" sz="4000" dirty="0">
                <a:latin typeface="+mn-lt"/>
              </a:rPr>
              <a:t>4. Kanaal in met ronden </a:t>
            </a:r>
            <a:r>
              <a:rPr lang="nl-NL" sz="4000">
                <a:latin typeface="+mn-lt"/>
              </a:rPr>
              <a:t>vanuit Zutphen.</a:t>
            </a:r>
            <a:br>
              <a:rPr lang="nl-NL" sz="4000" dirty="0">
                <a:latin typeface="+mn-lt"/>
              </a:rPr>
            </a:br>
            <a:r>
              <a:rPr lang="nl-NL" sz="1300" dirty="0">
                <a:latin typeface="+mn-lt"/>
              </a:rPr>
              <a:t> </a:t>
            </a:r>
            <a:br>
              <a:rPr lang="nl-NL" dirty="0"/>
            </a:br>
            <a:r>
              <a:rPr lang="nl-NL" sz="2000" b="1" dirty="0">
                <a:latin typeface="+mn-lt"/>
              </a:rPr>
              <a:t>Start met ronden zodra de boeg “kanaal vrij” geeft.</a:t>
            </a:r>
          </a:p>
        </p:txBody>
      </p:sp>
      <p:pic>
        <p:nvPicPr>
          <p:cNvPr id="3" name="Afbeelding 2">
            <a:extLst>
              <a:ext uri="{FF2B5EF4-FFF2-40B4-BE49-F238E27FC236}">
                <a16:creationId xmlns:a16="http://schemas.microsoft.com/office/drawing/2014/main" id="{4CE6A4F5-7E80-B5D6-F95B-8A7C3165D081}"/>
              </a:ext>
            </a:extLst>
          </p:cNvPr>
          <p:cNvPicPr>
            <a:picLocks noChangeAspect="1"/>
          </p:cNvPicPr>
          <p:nvPr/>
        </p:nvPicPr>
        <p:blipFill>
          <a:blip r:embed="rId2"/>
          <a:srcRect l="27870" t="9729" r="8568"/>
          <a:stretch/>
        </p:blipFill>
        <p:spPr>
          <a:xfrm>
            <a:off x="1185343" y="1673683"/>
            <a:ext cx="6273824" cy="4526410"/>
          </a:xfrm>
          <a:prstGeom prst="rect">
            <a:avLst/>
          </a:prstGeom>
        </p:spPr>
      </p:pic>
      <p:cxnSp>
        <p:nvCxnSpPr>
          <p:cNvPr id="8" name="Rechte verbindingslijn met pijl 7">
            <a:extLst>
              <a:ext uri="{FF2B5EF4-FFF2-40B4-BE49-F238E27FC236}">
                <a16:creationId xmlns:a16="http://schemas.microsoft.com/office/drawing/2014/main" id="{161CC802-86EB-D941-6A6E-F81A88E7E8ED}"/>
              </a:ext>
            </a:extLst>
          </p:cNvPr>
          <p:cNvCxnSpPr>
            <a:cxnSpLocks/>
          </p:cNvCxnSpPr>
          <p:nvPr/>
        </p:nvCxnSpPr>
        <p:spPr>
          <a:xfrm flipV="1">
            <a:off x="1077326" y="4836754"/>
            <a:ext cx="165370" cy="1653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Rechte verbindingslijn met pijl 8">
            <a:extLst>
              <a:ext uri="{FF2B5EF4-FFF2-40B4-BE49-F238E27FC236}">
                <a16:creationId xmlns:a16="http://schemas.microsoft.com/office/drawing/2014/main" id="{A3F5AEBD-B024-2AA2-8B78-A1E3B4538690}"/>
              </a:ext>
            </a:extLst>
          </p:cNvPr>
          <p:cNvCxnSpPr>
            <a:cxnSpLocks/>
          </p:cNvCxnSpPr>
          <p:nvPr/>
        </p:nvCxnSpPr>
        <p:spPr>
          <a:xfrm flipV="1">
            <a:off x="1453076" y="4466314"/>
            <a:ext cx="165370" cy="1653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31A45A63-573A-4C78-679F-F7F22FAA5C8B}"/>
              </a:ext>
            </a:extLst>
          </p:cNvPr>
          <p:cNvCxnSpPr>
            <a:cxnSpLocks/>
          </p:cNvCxnSpPr>
          <p:nvPr/>
        </p:nvCxnSpPr>
        <p:spPr>
          <a:xfrm flipV="1">
            <a:off x="1797978" y="4081360"/>
            <a:ext cx="165370" cy="1653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87407941-06B0-9873-D528-E0177AE9FA1E}"/>
              </a:ext>
            </a:extLst>
          </p:cNvPr>
          <p:cNvCxnSpPr>
            <a:cxnSpLocks/>
          </p:cNvCxnSpPr>
          <p:nvPr/>
        </p:nvCxnSpPr>
        <p:spPr>
          <a:xfrm flipV="1">
            <a:off x="2204679" y="3708969"/>
            <a:ext cx="165370" cy="1653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2FB5C4CA-70FB-AAEB-791F-E46CBC035E3E}"/>
              </a:ext>
            </a:extLst>
          </p:cNvPr>
          <p:cNvCxnSpPr>
            <a:cxnSpLocks/>
          </p:cNvCxnSpPr>
          <p:nvPr/>
        </p:nvCxnSpPr>
        <p:spPr>
          <a:xfrm>
            <a:off x="2331705" y="3659279"/>
            <a:ext cx="2367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Rechte verbindingslijn met pijl 4">
            <a:extLst>
              <a:ext uri="{FF2B5EF4-FFF2-40B4-BE49-F238E27FC236}">
                <a16:creationId xmlns:a16="http://schemas.microsoft.com/office/drawing/2014/main" id="{8C7BD283-2ADF-0C6F-D429-4FE371609919}"/>
              </a:ext>
            </a:extLst>
          </p:cNvPr>
          <p:cNvCxnSpPr>
            <a:cxnSpLocks/>
          </p:cNvCxnSpPr>
          <p:nvPr/>
        </p:nvCxnSpPr>
        <p:spPr>
          <a:xfrm>
            <a:off x="2543281" y="3492084"/>
            <a:ext cx="228600" cy="679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Rechte verbindingslijn met pijl 6">
            <a:extLst>
              <a:ext uri="{FF2B5EF4-FFF2-40B4-BE49-F238E27FC236}">
                <a16:creationId xmlns:a16="http://schemas.microsoft.com/office/drawing/2014/main" id="{1CA8F545-5209-2B5C-23D4-E9DBA332D028}"/>
              </a:ext>
            </a:extLst>
          </p:cNvPr>
          <p:cNvCxnSpPr>
            <a:cxnSpLocks/>
          </p:cNvCxnSpPr>
          <p:nvPr/>
        </p:nvCxnSpPr>
        <p:spPr>
          <a:xfrm>
            <a:off x="2657581" y="3373235"/>
            <a:ext cx="280482" cy="752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0120705D-D287-E6D4-587A-CCEEDE08E879}"/>
              </a:ext>
            </a:extLst>
          </p:cNvPr>
          <p:cNvCxnSpPr>
            <a:cxnSpLocks/>
          </p:cNvCxnSpPr>
          <p:nvPr/>
        </p:nvCxnSpPr>
        <p:spPr>
          <a:xfrm>
            <a:off x="2930195" y="3263844"/>
            <a:ext cx="216440" cy="1945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F4231FDD-3AAB-5BBB-207A-CD84D87635A4}"/>
              </a:ext>
            </a:extLst>
          </p:cNvPr>
          <p:cNvCxnSpPr>
            <a:cxnSpLocks/>
          </p:cNvCxnSpPr>
          <p:nvPr/>
        </p:nvCxnSpPr>
        <p:spPr>
          <a:xfrm>
            <a:off x="3234519" y="3560022"/>
            <a:ext cx="245746" cy="1933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007C8E4E-DE90-DD48-1F3F-98ECF6B3144E}"/>
              </a:ext>
            </a:extLst>
          </p:cNvPr>
          <p:cNvCxnSpPr>
            <a:cxnSpLocks/>
          </p:cNvCxnSpPr>
          <p:nvPr/>
        </p:nvCxnSpPr>
        <p:spPr>
          <a:xfrm>
            <a:off x="3553548" y="3857193"/>
            <a:ext cx="222862" cy="2491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Rechte verbindingslijn met pijl 26">
            <a:extLst>
              <a:ext uri="{FF2B5EF4-FFF2-40B4-BE49-F238E27FC236}">
                <a16:creationId xmlns:a16="http://schemas.microsoft.com/office/drawing/2014/main" id="{19D090AA-E435-1626-B997-462E2FE252D7}"/>
              </a:ext>
            </a:extLst>
          </p:cNvPr>
          <p:cNvCxnSpPr>
            <a:cxnSpLocks/>
          </p:cNvCxnSpPr>
          <p:nvPr/>
        </p:nvCxnSpPr>
        <p:spPr>
          <a:xfrm>
            <a:off x="3936079" y="4270385"/>
            <a:ext cx="281525" cy="3028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B608ECDF-10F6-B6A4-E417-B98257F96EEE}"/>
              </a:ext>
            </a:extLst>
          </p:cNvPr>
          <p:cNvCxnSpPr>
            <a:cxnSpLocks/>
          </p:cNvCxnSpPr>
          <p:nvPr/>
        </p:nvCxnSpPr>
        <p:spPr>
          <a:xfrm>
            <a:off x="5056270" y="5276555"/>
            <a:ext cx="427218" cy="1807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0550D7BE-BB03-B3D3-1FA9-F4E6DE1D05FD}"/>
              </a:ext>
            </a:extLst>
          </p:cNvPr>
          <p:cNvCxnSpPr>
            <a:cxnSpLocks/>
          </p:cNvCxnSpPr>
          <p:nvPr/>
        </p:nvCxnSpPr>
        <p:spPr>
          <a:xfrm>
            <a:off x="5675303" y="5491480"/>
            <a:ext cx="372196" cy="2562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D470FCEB-35B2-3B80-3D8C-9E8CA020ACA0}"/>
              </a:ext>
            </a:extLst>
          </p:cNvPr>
          <p:cNvCxnSpPr>
            <a:cxnSpLocks/>
          </p:cNvCxnSpPr>
          <p:nvPr/>
        </p:nvCxnSpPr>
        <p:spPr>
          <a:xfrm>
            <a:off x="6132513" y="5867462"/>
            <a:ext cx="319182" cy="2690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51" name="Inkt 50">
                <a:extLst>
                  <a:ext uri="{FF2B5EF4-FFF2-40B4-BE49-F238E27FC236}">
                    <a16:creationId xmlns:a16="http://schemas.microsoft.com/office/drawing/2014/main" id="{8FFC83EB-C304-E9CD-F76F-DC1952C9F579}"/>
                  </a:ext>
                </a:extLst>
              </p14:cNvPr>
              <p14:cNvContentPartPr/>
              <p14:nvPr/>
            </p14:nvContentPartPr>
            <p14:xfrm>
              <a:off x="5269879" y="5366920"/>
              <a:ext cx="360" cy="360"/>
            </p14:xfrm>
          </p:contentPart>
        </mc:Choice>
        <mc:Fallback xmlns="">
          <p:pic>
            <p:nvPicPr>
              <p:cNvPr id="51" name="Inkt 50">
                <a:extLst>
                  <a:ext uri="{FF2B5EF4-FFF2-40B4-BE49-F238E27FC236}">
                    <a16:creationId xmlns:a16="http://schemas.microsoft.com/office/drawing/2014/main" id="{8FFC83EB-C304-E9CD-F76F-DC1952C9F579}"/>
                  </a:ext>
                </a:extLst>
              </p:cNvPr>
              <p:cNvPicPr/>
              <p:nvPr/>
            </p:nvPicPr>
            <p:blipFill>
              <a:blip r:embed="rId25"/>
              <a:stretch>
                <a:fillRect/>
              </a:stretch>
            </p:blipFill>
            <p:spPr>
              <a:xfrm>
                <a:off x="5263759" y="5360800"/>
                <a:ext cx="12600" cy="12600"/>
              </a:xfrm>
              <a:prstGeom prst="rect">
                <a:avLst/>
              </a:prstGeom>
            </p:spPr>
          </p:pic>
        </mc:Fallback>
      </mc:AlternateContent>
      <p:cxnSp>
        <p:nvCxnSpPr>
          <p:cNvPr id="64" name="Rechte verbindingslijn met pijl 63">
            <a:extLst>
              <a:ext uri="{FF2B5EF4-FFF2-40B4-BE49-F238E27FC236}">
                <a16:creationId xmlns:a16="http://schemas.microsoft.com/office/drawing/2014/main" id="{A6A1FC16-C642-1615-DA3E-D111507392E3}"/>
              </a:ext>
            </a:extLst>
          </p:cNvPr>
          <p:cNvCxnSpPr>
            <a:cxnSpLocks/>
          </p:cNvCxnSpPr>
          <p:nvPr/>
        </p:nvCxnSpPr>
        <p:spPr>
          <a:xfrm>
            <a:off x="4437524" y="4816503"/>
            <a:ext cx="373823" cy="3215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kstballon: rechthoek 64">
            <a:extLst>
              <a:ext uri="{FF2B5EF4-FFF2-40B4-BE49-F238E27FC236}">
                <a16:creationId xmlns:a16="http://schemas.microsoft.com/office/drawing/2014/main" id="{D233AD92-8D1E-BD28-1121-99FD64C4178F}"/>
              </a:ext>
            </a:extLst>
          </p:cNvPr>
          <p:cNvSpPr/>
          <p:nvPr/>
        </p:nvSpPr>
        <p:spPr>
          <a:xfrm>
            <a:off x="2436562" y="4274722"/>
            <a:ext cx="852043" cy="383184"/>
          </a:xfrm>
          <a:prstGeom prst="wedgeRectCallout">
            <a:avLst>
              <a:gd name="adj1" fmla="val -20443"/>
              <a:gd name="adj2" fmla="val -1592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white"/>
                </a:solidFill>
                <a:effectLst/>
                <a:uLnTx/>
                <a:uFillTx/>
                <a:latin typeface="Aptos" panose="02110004020202020204"/>
                <a:ea typeface="+mn-ea"/>
                <a:cs typeface="+mn-cs"/>
              </a:rPr>
              <a:t>2. Kanaal vrij</a:t>
            </a:r>
          </a:p>
        </p:txBody>
      </p:sp>
      <p:sp>
        <p:nvSpPr>
          <p:cNvPr id="4" name="Tijdelijke aanduiding voor inhoud 5">
            <a:extLst>
              <a:ext uri="{FF2B5EF4-FFF2-40B4-BE49-F238E27FC236}">
                <a16:creationId xmlns:a16="http://schemas.microsoft.com/office/drawing/2014/main" id="{3B4EE911-87DA-E18C-3C7F-CCE899B8E8AC}"/>
              </a:ext>
            </a:extLst>
          </p:cNvPr>
          <p:cNvSpPr txBox="1">
            <a:spLocks/>
          </p:cNvSpPr>
          <p:nvPr/>
        </p:nvSpPr>
        <p:spPr>
          <a:xfrm>
            <a:off x="7469886" y="1789471"/>
            <a:ext cx="4119484" cy="3702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2" name="Straight Connector 21">
            <a:extLst>
              <a:ext uri="{FF2B5EF4-FFF2-40B4-BE49-F238E27FC236}">
                <a16:creationId xmlns:a16="http://schemas.microsoft.com/office/drawing/2014/main" id="{0B05C4E9-7486-C04F-6EAA-E5EA07E61D44}"/>
              </a:ext>
            </a:extLst>
          </p:cNvPr>
          <p:cNvCxnSpPr>
            <a:cxnSpLocks/>
          </p:cNvCxnSpPr>
          <p:nvPr/>
        </p:nvCxnSpPr>
        <p:spPr>
          <a:xfrm>
            <a:off x="2060812" y="3526053"/>
            <a:ext cx="5398355" cy="2789828"/>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2" name="Picture 31" descr="isala-logo-2025">
            <a:extLst>
              <a:ext uri="{FF2B5EF4-FFF2-40B4-BE49-F238E27FC236}">
                <a16:creationId xmlns:a16="http://schemas.microsoft.com/office/drawing/2014/main" id="{8CDC3908-8ABE-2036-D4FB-6B99D141203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F8209C20-F260-9A04-58DC-9403621000B8}"/>
              </a:ext>
            </a:extLst>
          </p:cNvPr>
          <p:cNvSpPr txBox="1"/>
          <p:nvPr/>
        </p:nvSpPr>
        <p:spPr>
          <a:xfrm>
            <a:off x="7342429" y="1659103"/>
            <a:ext cx="4337903" cy="4477444"/>
          </a:xfrm>
          <a:prstGeom prst="rect">
            <a:avLst/>
          </a:prstGeom>
          <a:noFill/>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-Houd op de IJssel bakboordwal, maar wel </a:t>
            </a:r>
          </a:p>
          <a:p>
            <a:pPr marL="0" marR="0" lvl="0" indent="0" algn="l" defTabSz="914400" rtl="0" eaLnBrk="1" fontAlgn="auto" latinLnBrk="0" hangingPunct="1">
              <a:lnSpc>
                <a:spcPct val="16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  met voldoende afstand tot de wal om</a:t>
            </a:r>
          </a:p>
          <a:p>
            <a:pPr marL="0" marR="0" lvl="0" indent="0" algn="l" defTabSz="914400" rtl="0" eaLnBrk="1" fontAlgn="auto" latinLnBrk="0" hangingPunct="1">
              <a:lnSpc>
                <a:spcPct val="16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  goed te kunnen ronden. </a:t>
            </a:r>
          </a:p>
          <a:p>
            <a:pPr marL="0" marR="0" lvl="0" indent="0" algn="l" defTabSz="914400" rtl="0" eaLnBrk="1" fontAlgn="auto" latinLnBrk="0" hangingPunct="1">
              <a:lnSpc>
                <a:spcPct val="16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-De boeg meldt kanaal vrij, zodra dit</a:t>
            </a:r>
          </a:p>
          <a:p>
            <a:pPr marL="0" marR="0" lvl="0" indent="0" algn="l" defTabSz="914400" rtl="0" eaLnBrk="1" fontAlgn="auto" latinLnBrk="0" hangingPunct="1">
              <a:lnSpc>
                <a:spcPct val="16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  zichtbaar is.</a:t>
            </a:r>
          </a:p>
          <a:p>
            <a:pPr marL="0" marR="0" lvl="0" indent="0" algn="l" defTabSz="914400" rtl="0" eaLnBrk="1" fontAlgn="auto" latinLnBrk="0" hangingPunct="1">
              <a:lnSpc>
                <a:spcPct val="16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-Dan direct  “laat lopen”,“ (eventueel iets</a:t>
            </a:r>
          </a:p>
          <a:p>
            <a:pPr marL="0" marR="0" lvl="0" indent="0" algn="l" defTabSz="914400" rtl="0" eaLnBrk="1" fontAlgn="auto" latinLnBrk="0" hangingPunct="1">
              <a:lnSpc>
                <a:spcPct val="16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  eerder), houden-stuurboord” (pas als je</a:t>
            </a:r>
          </a:p>
          <a:p>
            <a:pPr marL="0" marR="0" lvl="0" indent="0" algn="l" defTabSz="914400" rtl="0" eaLnBrk="1" fontAlgn="auto" latinLnBrk="0" hangingPunct="1">
              <a:lnSpc>
                <a:spcPct val="16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  zéker weet dat het kanaal vrij is!)  en “ronden over stuurboord”. Vaar het kanaal</a:t>
            </a:r>
          </a:p>
          <a:p>
            <a:pPr marL="0" marR="0" lvl="0" indent="0" algn="l" defTabSz="914400" rtl="0" eaLnBrk="1" fontAlgn="auto" latinLnBrk="0" hangingPunct="1">
              <a:lnSpc>
                <a:spcPct val="16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  in rechts van het midden.</a:t>
            </a:r>
          </a:p>
        </p:txBody>
      </p:sp>
      <p:sp>
        <p:nvSpPr>
          <p:cNvPr id="14" name="Tekstballon: rechthoek 13">
            <a:extLst>
              <a:ext uri="{FF2B5EF4-FFF2-40B4-BE49-F238E27FC236}">
                <a16:creationId xmlns:a16="http://schemas.microsoft.com/office/drawing/2014/main" id="{0CF99F1B-B264-2B9B-9859-FAB7F41CA45A}"/>
              </a:ext>
            </a:extLst>
          </p:cNvPr>
          <p:cNvSpPr/>
          <p:nvPr/>
        </p:nvSpPr>
        <p:spPr>
          <a:xfrm>
            <a:off x="1689101" y="3057559"/>
            <a:ext cx="913628" cy="365201"/>
          </a:xfrm>
          <a:prstGeom prst="wedgeRectCallout">
            <a:avLst>
              <a:gd name="adj1" fmla="val 31334"/>
              <a:gd name="adj2" fmla="val 1146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white"/>
                </a:solidFill>
                <a:effectLst/>
                <a:uLnTx/>
                <a:uFillTx/>
                <a:latin typeface="Aptos" panose="02110004020202020204"/>
                <a:ea typeface="+mn-ea"/>
                <a:cs typeface="+mn-cs"/>
              </a:rPr>
              <a:t>4. Houden stuurboord</a:t>
            </a:r>
          </a:p>
        </p:txBody>
      </p:sp>
      <p:sp>
        <p:nvSpPr>
          <p:cNvPr id="15" name="Tekstballon: rechthoek 14">
            <a:extLst>
              <a:ext uri="{FF2B5EF4-FFF2-40B4-BE49-F238E27FC236}">
                <a16:creationId xmlns:a16="http://schemas.microsoft.com/office/drawing/2014/main" id="{2E8573CF-0F10-3745-8189-A01D122EDC84}"/>
              </a:ext>
            </a:extLst>
          </p:cNvPr>
          <p:cNvSpPr/>
          <p:nvPr/>
        </p:nvSpPr>
        <p:spPr>
          <a:xfrm>
            <a:off x="2771880" y="2703031"/>
            <a:ext cx="913627" cy="365201"/>
          </a:xfrm>
          <a:prstGeom prst="wedgeRectCallout">
            <a:avLst>
              <a:gd name="adj1" fmla="val -66334"/>
              <a:gd name="adj2" fmla="val 1625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white"/>
                </a:solidFill>
                <a:effectLst/>
                <a:uLnTx/>
                <a:uFillTx/>
                <a:latin typeface="Aptos" panose="02110004020202020204"/>
                <a:ea typeface="+mn-ea"/>
                <a:cs typeface="+mn-cs"/>
              </a:rPr>
              <a:t>5. Ronden</a:t>
            </a:r>
          </a:p>
        </p:txBody>
      </p:sp>
      <p:sp>
        <p:nvSpPr>
          <p:cNvPr id="16" name="Tekstballon: rechthoek 15">
            <a:extLst>
              <a:ext uri="{FF2B5EF4-FFF2-40B4-BE49-F238E27FC236}">
                <a16:creationId xmlns:a16="http://schemas.microsoft.com/office/drawing/2014/main" id="{3E4BD65E-6E10-5BC2-24E5-2EE43DF9F06D}"/>
              </a:ext>
            </a:extLst>
          </p:cNvPr>
          <p:cNvSpPr/>
          <p:nvPr/>
        </p:nvSpPr>
        <p:spPr>
          <a:xfrm>
            <a:off x="1212106" y="3682748"/>
            <a:ext cx="625710" cy="383184"/>
          </a:xfrm>
          <a:prstGeom prst="wedgeRectCallout">
            <a:avLst>
              <a:gd name="adj1" fmla="val 118642"/>
              <a:gd name="adj2" fmla="val -245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white"/>
                </a:solidFill>
                <a:effectLst/>
                <a:uLnTx/>
                <a:uFillTx/>
                <a:latin typeface="Aptos" panose="02110004020202020204"/>
                <a:ea typeface="+mn-ea"/>
                <a:cs typeface="+mn-cs"/>
              </a:rPr>
              <a:t>3. Laat lopen</a:t>
            </a:r>
          </a:p>
        </p:txBody>
      </p:sp>
      <p:sp>
        <p:nvSpPr>
          <p:cNvPr id="6" name="Tekstballon: rechthoek 5">
            <a:extLst>
              <a:ext uri="{FF2B5EF4-FFF2-40B4-BE49-F238E27FC236}">
                <a16:creationId xmlns:a16="http://schemas.microsoft.com/office/drawing/2014/main" id="{77CB28C9-6584-8B23-98CF-AF1F52A1813E}"/>
              </a:ext>
            </a:extLst>
          </p:cNvPr>
          <p:cNvSpPr/>
          <p:nvPr/>
        </p:nvSpPr>
        <p:spPr>
          <a:xfrm>
            <a:off x="1526887" y="4572162"/>
            <a:ext cx="778301" cy="383184"/>
          </a:xfrm>
          <a:prstGeom prst="wedgeRectCallout">
            <a:avLst>
              <a:gd name="adj1" fmla="val -5107"/>
              <a:gd name="adj2" fmla="val -15057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t>1. Light </a:t>
            </a:r>
            <a:r>
              <a:rPr lang="nl-NL" sz="1100" dirty="0" err="1"/>
              <a:t>paddle</a:t>
            </a:r>
            <a:endParaRPr lang="nl-NL" sz="1100" dirty="0"/>
          </a:p>
        </p:txBody>
      </p:sp>
      <p:sp>
        <p:nvSpPr>
          <p:cNvPr id="19" name="Tekstballon: rechthoek 18">
            <a:extLst>
              <a:ext uri="{FF2B5EF4-FFF2-40B4-BE49-F238E27FC236}">
                <a16:creationId xmlns:a16="http://schemas.microsoft.com/office/drawing/2014/main" id="{024FAF97-C6C9-3BE5-91C2-F0055848F863}"/>
              </a:ext>
            </a:extLst>
          </p:cNvPr>
          <p:cNvSpPr/>
          <p:nvPr/>
        </p:nvSpPr>
        <p:spPr>
          <a:xfrm>
            <a:off x="6242446" y="4869598"/>
            <a:ext cx="897425" cy="269033"/>
          </a:xfrm>
          <a:prstGeom prst="wedgeRectCallout">
            <a:avLst>
              <a:gd name="adj1" fmla="val -61595"/>
              <a:gd name="adj2" fmla="val 2060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dirty="0">
                <a:solidFill>
                  <a:prstClr val="white"/>
                </a:solidFill>
                <a:latin typeface="Aptos" panose="02110004020202020204"/>
              </a:rPr>
              <a:t>Zichtlijn</a:t>
            </a:r>
            <a:endParaRPr kumimoji="0" lang="nl-NL" sz="1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33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E63E1-2582-9CF0-ED77-B670264599CA}"/>
              </a:ext>
            </a:extLst>
          </p:cNvPr>
          <p:cNvSpPr>
            <a:spLocks noGrp="1"/>
          </p:cNvSpPr>
          <p:nvPr>
            <p:ph type="title"/>
          </p:nvPr>
        </p:nvSpPr>
        <p:spPr/>
        <p:txBody>
          <a:bodyPr>
            <a:normAutofit/>
          </a:bodyPr>
          <a:lstStyle/>
          <a:p>
            <a:r>
              <a:rPr lang="nl-NL" sz="4000" dirty="0">
                <a:latin typeface="+mn-lt"/>
              </a:rPr>
              <a:t>5. Kanaal in zonder ronden.</a:t>
            </a:r>
          </a:p>
        </p:txBody>
      </p:sp>
      <p:sp>
        <p:nvSpPr>
          <p:cNvPr id="3" name="Tijdelijke aanduiding voor inhoud 2">
            <a:extLst>
              <a:ext uri="{FF2B5EF4-FFF2-40B4-BE49-F238E27FC236}">
                <a16:creationId xmlns:a16="http://schemas.microsoft.com/office/drawing/2014/main" id="{2ED7F738-3C51-C7F4-FF4A-42C4AA548674}"/>
              </a:ext>
            </a:extLst>
          </p:cNvPr>
          <p:cNvSpPr>
            <a:spLocks noGrp="1"/>
          </p:cNvSpPr>
          <p:nvPr>
            <p:ph idx="1"/>
          </p:nvPr>
        </p:nvSpPr>
        <p:spPr>
          <a:xfrm>
            <a:off x="806963" y="1761112"/>
            <a:ext cx="10242755" cy="4802188"/>
          </a:xfrm>
        </p:spPr>
        <p:txBody>
          <a:bodyPr>
            <a:normAutofit/>
          </a:bodyPr>
          <a:lstStyle/>
          <a:p>
            <a:pPr>
              <a:lnSpc>
                <a:spcPct val="160000"/>
              </a:lnSpc>
            </a:pPr>
            <a:r>
              <a:rPr lang="nl-NL" sz="2000" dirty="0"/>
              <a:t>Je kunt ook wat meer afstand van de wal nemen en zonder te ronden met een boog het kanaal in varen. Doe dit alleen als je over de damwand heen zicht op het kanaal hebt! </a:t>
            </a:r>
          </a:p>
          <a:p>
            <a:pPr>
              <a:lnSpc>
                <a:spcPct val="160000"/>
              </a:lnSpc>
            </a:pPr>
            <a:r>
              <a:rPr lang="nl-NL" sz="2000" dirty="0"/>
              <a:t>Let op! Kies de afstand van de wal zodanig dat je snel genoeg terug kunt als er toch een schip uit het kanaal blijkt te komen. (Oefen dit “terug naar de wal”.) </a:t>
            </a:r>
          </a:p>
        </p:txBody>
      </p:sp>
      <p:pic>
        <p:nvPicPr>
          <p:cNvPr id="5" name="Picture 4" descr="isala-logo-2025">
            <a:extLst>
              <a:ext uri="{FF2B5EF4-FFF2-40B4-BE49-F238E27FC236}">
                <a16:creationId xmlns:a16="http://schemas.microsoft.com/office/drawing/2014/main" id="{B895602A-081E-D7A5-FC68-C24A2C711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273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DEF6F-70A5-7DAE-F3DE-2146C767683F}"/>
            </a:ext>
          </a:extLst>
        </p:cNvPr>
        <p:cNvGrpSpPr/>
        <p:nvPr/>
      </p:nvGrpSpPr>
      <p:grpSpPr>
        <a:xfrm>
          <a:off x="0" y="0"/>
          <a:ext cx="0" cy="0"/>
          <a:chOff x="0" y="0"/>
          <a:chExt cx="0" cy="0"/>
        </a:xfrm>
      </p:grpSpPr>
      <p:pic>
        <p:nvPicPr>
          <p:cNvPr id="21" name="Afbeelding 20" descr="Afbeelding met tekst, kaart&#10;&#10;Door AI gegenereerde inhoud is mogelijk onjuist.">
            <a:extLst>
              <a:ext uri="{FF2B5EF4-FFF2-40B4-BE49-F238E27FC236}">
                <a16:creationId xmlns:a16="http://schemas.microsoft.com/office/drawing/2014/main" id="{B3A74E8E-DC60-4A27-9E98-3C1B2A0BB084}"/>
              </a:ext>
            </a:extLst>
          </p:cNvPr>
          <p:cNvPicPr>
            <a:picLocks noChangeAspect="1"/>
          </p:cNvPicPr>
          <p:nvPr/>
        </p:nvPicPr>
        <p:blipFill>
          <a:blip r:embed="rId2">
            <a:extLst>
              <a:ext uri="{28A0092B-C50C-407E-A947-70E740481C1C}">
                <a14:useLocalDpi xmlns:a14="http://schemas.microsoft.com/office/drawing/2010/main" val="0"/>
              </a:ext>
            </a:extLst>
          </a:blip>
          <a:srcRect t="27696"/>
          <a:stretch>
            <a:fillRect/>
          </a:stretch>
        </p:blipFill>
        <p:spPr>
          <a:xfrm>
            <a:off x="1142170" y="1803409"/>
            <a:ext cx="4587918" cy="4891636"/>
          </a:xfrm>
          <a:prstGeom prst="rect">
            <a:avLst/>
          </a:prstGeom>
        </p:spPr>
      </p:pic>
      <p:sp>
        <p:nvSpPr>
          <p:cNvPr id="2" name="Titel 1">
            <a:extLst>
              <a:ext uri="{FF2B5EF4-FFF2-40B4-BE49-F238E27FC236}">
                <a16:creationId xmlns:a16="http://schemas.microsoft.com/office/drawing/2014/main" id="{E85F9DB0-C699-FD8F-AAE9-72D34662E6D5}"/>
              </a:ext>
            </a:extLst>
          </p:cNvPr>
          <p:cNvSpPr>
            <a:spLocks noGrp="1"/>
          </p:cNvSpPr>
          <p:nvPr>
            <p:ph type="title"/>
          </p:nvPr>
        </p:nvSpPr>
        <p:spPr>
          <a:xfrm>
            <a:off x="874713" y="634146"/>
            <a:ext cx="10515600" cy="815566"/>
          </a:xfrm>
        </p:spPr>
        <p:txBody>
          <a:bodyPr>
            <a:normAutofit fontScale="90000"/>
          </a:bodyPr>
          <a:lstStyle/>
          <a:p>
            <a:r>
              <a:rPr lang="nl-NL" sz="4000" dirty="0">
                <a:latin typeface="+mn-lt"/>
              </a:rPr>
              <a:t>4. In de kom van het Kanaal.</a:t>
            </a:r>
            <a:br>
              <a:rPr lang="nl-NL" sz="4000" dirty="0">
                <a:latin typeface="+mn-lt"/>
              </a:rPr>
            </a:br>
            <a:r>
              <a:rPr lang="nl-NL" sz="1300" dirty="0">
                <a:latin typeface="+mn-lt"/>
              </a:rPr>
              <a:t> </a:t>
            </a:r>
            <a:br>
              <a:rPr lang="nl-NL" dirty="0"/>
            </a:br>
            <a:endParaRPr lang="nl-NL" sz="2000" b="1" dirty="0">
              <a:latin typeface="+mn-lt"/>
            </a:endParaRPr>
          </a:p>
        </p:txBody>
      </p:sp>
      <p:cxnSp>
        <p:nvCxnSpPr>
          <p:cNvPr id="12" name="Rechte verbindingslijn met pijl 11">
            <a:extLst>
              <a:ext uri="{FF2B5EF4-FFF2-40B4-BE49-F238E27FC236}">
                <a16:creationId xmlns:a16="http://schemas.microsoft.com/office/drawing/2014/main" id="{1716AF74-C025-B643-58A8-B0A3BC3543EE}"/>
              </a:ext>
            </a:extLst>
          </p:cNvPr>
          <p:cNvCxnSpPr>
            <a:cxnSpLocks/>
          </p:cNvCxnSpPr>
          <p:nvPr/>
        </p:nvCxnSpPr>
        <p:spPr>
          <a:xfrm>
            <a:off x="2357481" y="5171155"/>
            <a:ext cx="353128" cy="1957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7A8B9C68-D995-9E6B-6204-3E3BA61999E1}"/>
              </a:ext>
            </a:extLst>
          </p:cNvPr>
          <p:cNvCxnSpPr>
            <a:cxnSpLocks/>
          </p:cNvCxnSpPr>
          <p:nvPr/>
        </p:nvCxnSpPr>
        <p:spPr>
          <a:xfrm flipV="1">
            <a:off x="4311677" y="4837814"/>
            <a:ext cx="35651" cy="2609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Rechte verbindingslijn met pijl 4">
            <a:extLst>
              <a:ext uri="{FF2B5EF4-FFF2-40B4-BE49-F238E27FC236}">
                <a16:creationId xmlns:a16="http://schemas.microsoft.com/office/drawing/2014/main" id="{128C2098-C3E3-B2A2-3008-FB3A82DC0291}"/>
              </a:ext>
            </a:extLst>
          </p:cNvPr>
          <p:cNvCxnSpPr>
            <a:cxnSpLocks/>
          </p:cNvCxnSpPr>
          <p:nvPr/>
        </p:nvCxnSpPr>
        <p:spPr>
          <a:xfrm>
            <a:off x="420166" y="3816771"/>
            <a:ext cx="228600" cy="679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Rechte verbindingslijn met pijl 6">
            <a:extLst>
              <a:ext uri="{FF2B5EF4-FFF2-40B4-BE49-F238E27FC236}">
                <a16:creationId xmlns:a16="http://schemas.microsoft.com/office/drawing/2014/main" id="{94256BFF-21FE-4042-C61D-7B94E6EBEA87}"/>
              </a:ext>
            </a:extLst>
          </p:cNvPr>
          <p:cNvCxnSpPr>
            <a:cxnSpLocks/>
          </p:cNvCxnSpPr>
          <p:nvPr/>
        </p:nvCxnSpPr>
        <p:spPr>
          <a:xfrm>
            <a:off x="188650" y="3521598"/>
            <a:ext cx="280482" cy="752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A32902DF-2F33-13DD-A2E0-A93FEB90F4DB}"/>
              </a:ext>
            </a:extLst>
          </p:cNvPr>
          <p:cNvCxnSpPr>
            <a:cxnSpLocks/>
          </p:cNvCxnSpPr>
          <p:nvPr/>
        </p:nvCxnSpPr>
        <p:spPr>
          <a:xfrm>
            <a:off x="2930195" y="3263844"/>
            <a:ext cx="216440" cy="1945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F55A603F-B367-170F-A642-6C7079FE3A74}"/>
              </a:ext>
            </a:extLst>
          </p:cNvPr>
          <p:cNvCxnSpPr>
            <a:cxnSpLocks/>
          </p:cNvCxnSpPr>
          <p:nvPr/>
        </p:nvCxnSpPr>
        <p:spPr>
          <a:xfrm>
            <a:off x="2512829" y="3671280"/>
            <a:ext cx="0" cy="2533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51" name="Inkt 50">
                <a:extLst>
                  <a:ext uri="{FF2B5EF4-FFF2-40B4-BE49-F238E27FC236}">
                    <a16:creationId xmlns:a16="http://schemas.microsoft.com/office/drawing/2014/main" id="{7B8168FF-98B4-B907-4906-6E6579616239}"/>
                  </a:ext>
                </a:extLst>
              </p14:cNvPr>
              <p14:cNvContentPartPr/>
              <p14:nvPr/>
            </p14:nvContentPartPr>
            <p14:xfrm>
              <a:off x="5269879" y="5366920"/>
              <a:ext cx="360" cy="360"/>
            </p14:xfrm>
          </p:contentPart>
        </mc:Choice>
        <mc:Fallback xmlns="">
          <p:pic>
            <p:nvPicPr>
              <p:cNvPr id="51" name="Inkt 50">
                <a:extLst>
                  <a:ext uri="{FF2B5EF4-FFF2-40B4-BE49-F238E27FC236}">
                    <a16:creationId xmlns:a16="http://schemas.microsoft.com/office/drawing/2014/main" id="{8FFC83EB-C304-E9CD-F76F-DC1952C9F579}"/>
                  </a:ext>
                </a:extLst>
              </p:cNvPr>
              <p:cNvPicPr/>
              <p:nvPr/>
            </p:nvPicPr>
            <p:blipFill>
              <a:blip r:embed="rId25"/>
              <a:stretch>
                <a:fillRect/>
              </a:stretch>
            </p:blipFill>
            <p:spPr>
              <a:xfrm>
                <a:off x="5263759" y="5360800"/>
                <a:ext cx="12600" cy="12600"/>
              </a:xfrm>
              <a:prstGeom prst="rect">
                <a:avLst/>
              </a:prstGeom>
            </p:spPr>
          </p:pic>
        </mc:Fallback>
      </mc:AlternateContent>
      <p:sp>
        <p:nvSpPr>
          <p:cNvPr id="4" name="Tijdelijke aanduiding voor inhoud 5">
            <a:extLst>
              <a:ext uri="{FF2B5EF4-FFF2-40B4-BE49-F238E27FC236}">
                <a16:creationId xmlns:a16="http://schemas.microsoft.com/office/drawing/2014/main" id="{90137D10-FFFA-5E20-6DD9-A892C7AC0E46}"/>
              </a:ext>
            </a:extLst>
          </p:cNvPr>
          <p:cNvSpPr txBox="1">
            <a:spLocks/>
          </p:cNvSpPr>
          <p:nvPr/>
        </p:nvSpPr>
        <p:spPr>
          <a:xfrm>
            <a:off x="7469886" y="1789471"/>
            <a:ext cx="4119484" cy="3702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2" name="Straight Connector 21">
            <a:extLst>
              <a:ext uri="{FF2B5EF4-FFF2-40B4-BE49-F238E27FC236}">
                <a16:creationId xmlns:a16="http://schemas.microsoft.com/office/drawing/2014/main" id="{6091B1F0-4E81-D90E-D497-C360E40EC111}"/>
              </a:ext>
            </a:extLst>
          </p:cNvPr>
          <p:cNvCxnSpPr>
            <a:cxnSpLocks/>
          </p:cNvCxnSpPr>
          <p:nvPr/>
        </p:nvCxnSpPr>
        <p:spPr>
          <a:xfrm flipV="1">
            <a:off x="3305349" y="4421828"/>
            <a:ext cx="1279143" cy="1069652"/>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2" name="Picture 31" descr="isala-logo-2025">
            <a:extLst>
              <a:ext uri="{FF2B5EF4-FFF2-40B4-BE49-F238E27FC236}">
                <a16:creationId xmlns:a16="http://schemas.microsoft.com/office/drawing/2014/main" id="{1FF883D4-A898-71EB-CC4E-A7D3A1EFC62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A3101ED4-2AFF-367B-4BB7-642C2601382C}"/>
              </a:ext>
            </a:extLst>
          </p:cNvPr>
          <p:cNvSpPr txBox="1"/>
          <p:nvPr/>
        </p:nvSpPr>
        <p:spPr>
          <a:xfrm>
            <a:off x="6132513" y="1659103"/>
            <a:ext cx="5528878" cy="5363841"/>
          </a:xfrm>
          <a:prstGeom prst="rect">
            <a:avLst/>
          </a:prstGeom>
          <a:noFill/>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lang="nl-NL" dirty="0">
                <a:solidFill>
                  <a:prstClr val="black"/>
                </a:solidFill>
                <a:latin typeface="Aptos" panose="02110004020202020204"/>
              </a:rPr>
              <a:t>            De kom van het kanaal is een </a:t>
            </a:r>
            <a:r>
              <a:rPr lang="nl-NL" dirty="0" err="1">
                <a:solidFill>
                  <a:prstClr val="black"/>
                </a:solidFill>
                <a:latin typeface="Aptos" panose="02110004020202020204"/>
              </a:rPr>
              <a:t>manouevreergebied</a:t>
            </a:r>
            <a:r>
              <a:rPr lang="nl-NL" dirty="0">
                <a:solidFill>
                  <a:prstClr val="black"/>
                </a:solidFill>
                <a:latin typeface="Aptos" panose="02110004020202020204"/>
              </a:rPr>
              <a:t> voor in- en uitvarende beroepsvaart. Die kunnen soms (onverwacht) veel ruimte nemen om door de bocht te komen. </a:t>
            </a:r>
          </a:p>
          <a:p>
            <a:pPr marL="0" marR="0" lvl="0" indent="0" algn="l" defTabSz="914400" rtl="0" eaLnBrk="1" fontAlgn="auto" latinLnBrk="0" hangingPunct="1">
              <a:lnSpc>
                <a:spcPct val="16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           Gebruik voor manoeuvres als wisselen en wachten de ruimte BUITEN de vaarroute in de buitenkommen. Let daar op positie veranderingen door de wind.     </a:t>
            </a:r>
          </a:p>
          <a:p>
            <a:pPr marL="0" marR="0" lvl="0" indent="0" algn="l" defTabSz="914400" rtl="0" eaLnBrk="1" fontAlgn="auto" latinLnBrk="0" hangingPunct="1">
              <a:lnSpc>
                <a:spcPct val="16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          Oversteken van de kom alleen op maximale afstand van de kanaalmond om niet in de vaarroute van onverwacht </a:t>
            </a:r>
            <a:r>
              <a:rPr kumimoji="0" lang="nl-NL" sz="1800" b="0" i="0" u="none" strike="noStrike" kern="1200" cap="none" spc="0" normalizeH="0" baseline="0" noProof="0" dirty="0" err="1">
                <a:ln>
                  <a:noFill/>
                </a:ln>
                <a:solidFill>
                  <a:prstClr val="black"/>
                </a:solidFill>
                <a:effectLst/>
                <a:uLnTx/>
                <a:uFillTx/>
                <a:latin typeface="Aptos" panose="02110004020202020204"/>
                <a:ea typeface="+mn-ea"/>
                <a:cs typeface="+mn-cs"/>
              </a:rPr>
              <a:t>indraaiede</a:t>
            </a: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 boten te zitten.  </a:t>
            </a:r>
          </a:p>
          <a:p>
            <a:pPr marL="0" marR="0" lvl="0" indent="0" algn="l" defTabSz="914400" rtl="0" eaLnBrk="1" fontAlgn="auto" latinLnBrk="0" hangingPunct="1">
              <a:lnSpc>
                <a:spcPct val="16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3" name="Straight Connector 21">
            <a:extLst>
              <a:ext uri="{FF2B5EF4-FFF2-40B4-BE49-F238E27FC236}">
                <a16:creationId xmlns:a16="http://schemas.microsoft.com/office/drawing/2014/main" id="{567CAA46-23E1-03F6-6FEC-9FA49B1B5DE5}"/>
              </a:ext>
            </a:extLst>
          </p:cNvPr>
          <p:cNvCxnSpPr>
            <a:cxnSpLocks/>
          </p:cNvCxnSpPr>
          <p:nvPr/>
        </p:nvCxnSpPr>
        <p:spPr>
          <a:xfrm flipV="1">
            <a:off x="2015282" y="3410873"/>
            <a:ext cx="880522" cy="1760282"/>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Rechte verbindingslijn met pijl 41">
            <a:extLst>
              <a:ext uri="{FF2B5EF4-FFF2-40B4-BE49-F238E27FC236}">
                <a16:creationId xmlns:a16="http://schemas.microsoft.com/office/drawing/2014/main" id="{79DF8C46-6B0C-E1EC-94F9-C664D3B50501}"/>
              </a:ext>
            </a:extLst>
          </p:cNvPr>
          <p:cNvCxnSpPr>
            <a:cxnSpLocks/>
          </p:cNvCxnSpPr>
          <p:nvPr/>
        </p:nvCxnSpPr>
        <p:spPr>
          <a:xfrm>
            <a:off x="3431390" y="293914"/>
            <a:ext cx="1008772" cy="130841"/>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Rechte verbindingslijn met pijl 43">
            <a:extLst>
              <a:ext uri="{FF2B5EF4-FFF2-40B4-BE49-F238E27FC236}">
                <a16:creationId xmlns:a16="http://schemas.microsoft.com/office/drawing/2014/main" id="{66A56D21-CD0B-2309-EC05-6C342DC23327}"/>
              </a:ext>
            </a:extLst>
          </p:cNvPr>
          <p:cNvCxnSpPr>
            <a:cxnSpLocks/>
          </p:cNvCxnSpPr>
          <p:nvPr/>
        </p:nvCxnSpPr>
        <p:spPr>
          <a:xfrm>
            <a:off x="3583790" y="446314"/>
            <a:ext cx="1008772" cy="130841"/>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5" name="Rechte verbindingslijn met pijl 44">
            <a:extLst>
              <a:ext uri="{FF2B5EF4-FFF2-40B4-BE49-F238E27FC236}">
                <a16:creationId xmlns:a16="http://schemas.microsoft.com/office/drawing/2014/main" id="{FDCD3576-FB07-4844-0B89-6DF6513172A7}"/>
              </a:ext>
            </a:extLst>
          </p:cNvPr>
          <p:cNvCxnSpPr>
            <a:cxnSpLocks/>
          </p:cNvCxnSpPr>
          <p:nvPr/>
        </p:nvCxnSpPr>
        <p:spPr>
          <a:xfrm>
            <a:off x="3736190" y="598714"/>
            <a:ext cx="1008772" cy="130841"/>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6" name="Rechte verbindingslijn met pijl 45">
            <a:extLst>
              <a:ext uri="{FF2B5EF4-FFF2-40B4-BE49-F238E27FC236}">
                <a16:creationId xmlns:a16="http://schemas.microsoft.com/office/drawing/2014/main" id="{390FE590-DF93-2F48-7F00-A570DD846EE4}"/>
              </a:ext>
            </a:extLst>
          </p:cNvPr>
          <p:cNvCxnSpPr>
            <a:cxnSpLocks/>
          </p:cNvCxnSpPr>
          <p:nvPr/>
        </p:nvCxnSpPr>
        <p:spPr>
          <a:xfrm>
            <a:off x="3888590" y="751114"/>
            <a:ext cx="1008772" cy="130841"/>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7" name="Rechte verbindingslijn met pijl 46">
            <a:extLst>
              <a:ext uri="{FF2B5EF4-FFF2-40B4-BE49-F238E27FC236}">
                <a16:creationId xmlns:a16="http://schemas.microsoft.com/office/drawing/2014/main" id="{4F449EA0-5756-7ABB-3E19-BF8ACE354592}"/>
              </a:ext>
            </a:extLst>
          </p:cNvPr>
          <p:cNvCxnSpPr>
            <a:cxnSpLocks/>
          </p:cNvCxnSpPr>
          <p:nvPr/>
        </p:nvCxnSpPr>
        <p:spPr>
          <a:xfrm>
            <a:off x="3899998" y="4976185"/>
            <a:ext cx="386510" cy="369403"/>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8" name="Rechte verbindingslijn met pijl 47">
            <a:extLst>
              <a:ext uri="{FF2B5EF4-FFF2-40B4-BE49-F238E27FC236}">
                <a16:creationId xmlns:a16="http://schemas.microsoft.com/office/drawing/2014/main" id="{B8F5F63E-8F2D-DBA2-52E2-423573D600B5}"/>
              </a:ext>
            </a:extLst>
          </p:cNvPr>
          <p:cNvCxnSpPr>
            <a:cxnSpLocks/>
          </p:cNvCxnSpPr>
          <p:nvPr/>
        </p:nvCxnSpPr>
        <p:spPr>
          <a:xfrm>
            <a:off x="2213210" y="3897825"/>
            <a:ext cx="358224" cy="189127"/>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 name="Rechte verbindingslijn met pijl 55">
            <a:extLst>
              <a:ext uri="{FF2B5EF4-FFF2-40B4-BE49-F238E27FC236}">
                <a16:creationId xmlns:a16="http://schemas.microsoft.com/office/drawing/2014/main" id="{B75A577E-EA7E-ED88-442F-10391E1D0628}"/>
              </a:ext>
            </a:extLst>
          </p:cNvPr>
          <p:cNvCxnSpPr>
            <a:cxnSpLocks/>
          </p:cNvCxnSpPr>
          <p:nvPr/>
        </p:nvCxnSpPr>
        <p:spPr>
          <a:xfrm flipV="1">
            <a:off x="1514622" y="3816771"/>
            <a:ext cx="1534084" cy="2267942"/>
          </a:xfrm>
          <a:prstGeom prst="straightConnector1">
            <a:avLst/>
          </a:prstGeom>
          <a:ln>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7" name="Rechthoek 56">
            <a:extLst>
              <a:ext uri="{FF2B5EF4-FFF2-40B4-BE49-F238E27FC236}">
                <a16:creationId xmlns:a16="http://schemas.microsoft.com/office/drawing/2014/main" id="{97AC2BDA-D36F-16F7-B3FA-E611B577F629}"/>
              </a:ext>
            </a:extLst>
          </p:cNvPr>
          <p:cNvSpPr/>
          <p:nvPr/>
        </p:nvSpPr>
        <p:spPr>
          <a:xfrm>
            <a:off x="1477862" y="6119158"/>
            <a:ext cx="227391" cy="20939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1</a:t>
            </a:r>
          </a:p>
        </p:txBody>
      </p:sp>
      <p:sp>
        <p:nvSpPr>
          <p:cNvPr id="58" name="Rechthoek 57">
            <a:extLst>
              <a:ext uri="{FF2B5EF4-FFF2-40B4-BE49-F238E27FC236}">
                <a16:creationId xmlns:a16="http://schemas.microsoft.com/office/drawing/2014/main" id="{6EAB691E-C9EF-E25A-C808-692096F98656}"/>
              </a:ext>
            </a:extLst>
          </p:cNvPr>
          <p:cNvSpPr/>
          <p:nvPr/>
        </p:nvSpPr>
        <p:spPr>
          <a:xfrm>
            <a:off x="2110064" y="4249227"/>
            <a:ext cx="227391" cy="20939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2</a:t>
            </a:r>
          </a:p>
        </p:txBody>
      </p:sp>
      <p:sp>
        <p:nvSpPr>
          <p:cNvPr id="59" name="Rechthoek 58">
            <a:extLst>
              <a:ext uri="{FF2B5EF4-FFF2-40B4-BE49-F238E27FC236}">
                <a16:creationId xmlns:a16="http://schemas.microsoft.com/office/drawing/2014/main" id="{E8FE4021-3475-81F2-CED0-8DB9AE73BDD5}"/>
              </a:ext>
            </a:extLst>
          </p:cNvPr>
          <p:cNvSpPr/>
          <p:nvPr/>
        </p:nvSpPr>
        <p:spPr>
          <a:xfrm>
            <a:off x="3048706" y="3579423"/>
            <a:ext cx="227391" cy="20939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1</a:t>
            </a:r>
          </a:p>
        </p:txBody>
      </p:sp>
      <p:sp>
        <p:nvSpPr>
          <p:cNvPr id="61" name="Rechthoek 60">
            <a:extLst>
              <a:ext uri="{FF2B5EF4-FFF2-40B4-BE49-F238E27FC236}">
                <a16:creationId xmlns:a16="http://schemas.microsoft.com/office/drawing/2014/main" id="{BAACEC3C-9092-2F23-F56E-420F0F24424A}"/>
              </a:ext>
            </a:extLst>
          </p:cNvPr>
          <p:cNvSpPr/>
          <p:nvPr/>
        </p:nvSpPr>
        <p:spPr>
          <a:xfrm>
            <a:off x="3693367" y="5262224"/>
            <a:ext cx="227391" cy="20939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2</a:t>
            </a:r>
          </a:p>
        </p:txBody>
      </p:sp>
      <p:sp>
        <p:nvSpPr>
          <p:cNvPr id="68" name="Rechthoek 67">
            <a:extLst>
              <a:ext uri="{FF2B5EF4-FFF2-40B4-BE49-F238E27FC236}">
                <a16:creationId xmlns:a16="http://schemas.microsoft.com/office/drawing/2014/main" id="{94BC7A6F-C97C-D7D7-7757-6871D8A1BA7F}"/>
              </a:ext>
            </a:extLst>
          </p:cNvPr>
          <p:cNvSpPr/>
          <p:nvPr/>
        </p:nvSpPr>
        <p:spPr>
          <a:xfrm>
            <a:off x="4059934" y="4220334"/>
            <a:ext cx="227391" cy="20939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1</a:t>
            </a:r>
          </a:p>
        </p:txBody>
      </p:sp>
      <p:cxnSp>
        <p:nvCxnSpPr>
          <p:cNvPr id="69" name="Rechte verbindingslijn met pijl 68">
            <a:extLst>
              <a:ext uri="{FF2B5EF4-FFF2-40B4-BE49-F238E27FC236}">
                <a16:creationId xmlns:a16="http://schemas.microsoft.com/office/drawing/2014/main" id="{3F29A4D4-8B00-1E68-B471-BD3DC72A9053}"/>
              </a:ext>
            </a:extLst>
          </p:cNvPr>
          <p:cNvCxnSpPr>
            <a:cxnSpLocks/>
          </p:cNvCxnSpPr>
          <p:nvPr/>
        </p:nvCxnSpPr>
        <p:spPr>
          <a:xfrm flipV="1">
            <a:off x="1751350" y="4429725"/>
            <a:ext cx="2308584" cy="1843037"/>
          </a:xfrm>
          <a:prstGeom prst="straightConnector1">
            <a:avLst/>
          </a:prstGeom>
          <a:ln>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8" name="Rechthoek 77">
            <a:extLst>
              <a:ext uri="{FF2B5EF4-FFF2-40B4-BE49-F238E27FC236}">
                <a16:creationId xmlns:a16="http://schemas.microsoft.com/office/drawing/2014/main" id="{7726EF49-D83E-12B4-F29C-799B8D1BDCF5}"/>
              </a:ext>
            </a:extLst>
          </p:cNvPr>
          <p:cNvSpPr/>
          <p:nvPr/>
        </p:nvSpPr>
        <p:spPr>
          <a:xfrm>
            <a:off x="3568842" y="3871417"/>
            <a:ext cx="227391" cy="20939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1</a:t>
            </a:r>
          </a:p>
        </p:txBody>
      </p:sp>
      <p:cxnSp>
        <p:nvCxnSpPr>
          <p:cNvPr id="79" name="Rechte verbindingslijn met pijl 78">
            <a:extLst>
              <a:ext uri="{FF2B5EF4-FFF2-40B4-BE49-F238E27FC236}">
                <a16:creationId xmlns:a16="http://schemas.microsoft.com/office/drawing/2014/main" id="{B88E4742-E55B-54CB-A81E-8F8BEF2BFA6F}"/>
              </a:ext>
            </a:extLst>
          </p:cNvPr>
          <p:cNvCxnSpPr>
            <a:cxnSpLocks/>
          </p:cNvCxnSpPr>
          <p:nvPr/>
        </p:nvCxnSpPr>
        <p:spPr>
          <a:xfrm flipV="1">
            <a:off x="1728723" y="4069075"/>
            <a:ext cx="1856153" cy="2023535"/>
          </a:xfrm>
          <a:prstGeom prst="straightConnector1">
            <a:avLst/>
          </a:prstGeom>
          <a:ln>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5" name="Rechthoek 84">
            <a:extLst>
              <a:ext uri="{FF2B5EF4-FFF2-40B4-BE49-F238E27FC236}">
                <a16:creationId xmlns:a16="http://schemas.microsoft.com/office/drawing/2014/main" id="{B4E63C74-4303-5406-F221-7CB1B7ABEDD5}"/>
              </a:ext>
            </a:extLst>
          </p:cNvPr>
          <p:cNvSpPr/>
          <p:nvPr/>
        </p:nvSpPr>
        <p:spPr>
          <a:xfrm>
            <a:off x="6372595" y="1860897"/>
            <a:ext cx="227391" cy="20939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1</a:t>
            </a:r>
          </a:p>
        </p:txBody>
      </p:sp>
      <p:sp>
        <p:nvSpPr>
          <p:cNvPr id="86" name="Rechthoek 85">
            <a:extLst>
              <a:ext uri="{FF2B5EF4-FFF2-40B4-BE49-F238E27FC236}">
                <a16:creationId xmlns:a16="http://schemas.microsoft.com/office/drawing/2014/main" id="{12CA36B4-56BB-4B4F-BD14-6DC355926E09}"/>
              </a:ext>
            </a:extLst>
          </p:cNvPr>
          <p:cNvSpPr/>
          <p:nvPr/>
        </p:nvSpPr>
        <p:spPr>
          <a:xfrm>
            <a:off x="6330965" y="3596874"/>
            <a:ext cx="227391" cy="20939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2</a:t>
            </a:r>
          </a:p>
        </p:txBody>
      </p:sp>
      <p:sp>
        <p:nvSpPr>
          <p:cNvPr id="37" name="Tekstballon: rechthoek 36">
            <a:extLst>
              <a:ext uri="{FF2B5EF4-FFF2-40B4-BE49-F238E27FC236}">
                <a16:creationId xmlns:a16="http://schemas.microsoft.com/office/drawing/2014/main" id="{83898525-9BAD-09CD-92CD-5212CAE958A5}"/>
              </a:ext>
            </a:extLst>
          </p:cNvPr>
          <p:cNvSpPr/>
          <p:nvPr/>
        </p:nvSpPr>
        <p:spPr>
          <a:xfrm>
            <a:off x="2596913" y="5915408"/>
            <a:ext cx="227391" cy="207105"/>
          </a:xfrm>
          <a:prstGeom prst="wedgeRectCallout">
            <a:avLst>
              <a:gd name="adj1" fmla="val -68730"/>
              <a:gd name="adj2" fmla="val -35610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dirty="0">
              <a:solidFill>
                <a:schemeClr val="tx1"/>
              </a:solidFill>
            </a:endParaRPr>
          </a:p>
          <a:p>
            <a:pPr algn="ctr"/>
            <a:endParaRPr lang="nl-NL" sz="1600" dirty="0">
              <a:solidFill>
                <a:schemeClr val="tx1"/>
              </a:solidFill>
            </a:endParaRPr>
          </a:p>
          <a:p>
            <a:pPr algn="ctr"/>
            <a:endParaRPr lang="nl-NL" sz="1600" dirty="0">
              <a:solidFill>
                <a:schemeClr val="tx1"/>
              </a:solidFill>
            </a:endParaRPr>
          </a:p>
          <a:p>
            <a:pPr algn="ctr"/>
            <a:endParaRPr lang="nl-NL" sz="1600" dirty="0">
              <a:solidFill>
                <a:schemeClr val="tx1"/>
              </a:solidFill>
            </a:endParaRPr>
          </a:p>
          <a:p>
            <a:pPr algn="ctr"/>
            <a:endParaRPr lang="nl-NL" sz="1600" dirty="0">
              <a:solidFill>
                <a:schemeClr val="tx1"/>
              </a:solidFill>
            </a:endParaRPr>
          </a:p>
          <a:p>
            <a:pPr algn="ctr"/>
            <a:endParaRPr lang="nl-NL" sz="1600" dirty="0">
              <a:solidFill>
                <a:schemeClr val="tx1"/>
              </a:solidFill>
            </a:endParaRPr>
          </a:p>
          <a:p>
            <a:pPr algn="ctr"/>
            <a:endParaRPr lang="nl-NL" sz="1600" dirty="0">
              <a:solidFill>
                <a:schemeClr val="tx1"/>
              </a:solidFill>
            </a:endParaRPr>
          </a:p>
          <a:p>
            <a:pPr algn="ctr"/>
            <a:endParaRPr lang="nl-NL" sz="1600" dirty="0">
              <a:solidFill>
                <a:schemeClr val="tx1"/>
              </a:solidFill>
            </a:endParaRPr>
          </a:p>
          <a:p>
            <a:pPr algn="ctr"/>
            <a:endParaRPr lang="nl-NL" sz="1600" dirty="0">
              <a:solidFill>
                <a:schemeClr val="tx1"/>
              </a:solidFill>
            </a:endParaRPr>
          </a:p>
          <a:p>
            <a:pPr algn="ctr"/>
            <a:endParaRPr lang="nl-NL" sz="1600" dirty="0">
              <a:solidFill>
                <a:schemeClr val="tx1"/>
              </a:solidFill>
            </a:endParaRPr>
          </a:p>
          <a:p>
            <a:pPr algn="ctr"/>
            <a:endParaRPr lang="nl-NL" sz="1600" dirty="0">
              <a:solidFill>
                <a:schemeClr val="tx1"/>
              </a:solidFill>
            </a:endParaRPr>
          </a:p>
          <a:p>
            <a:pPr algn="ctr"/>
            <a:endParaRPr lang="nl-NL" sz="1600" dirty="0">
              <a:solidFill>
                <a:schemeClr val="tx1"/>
              </a:solidFill>
            </a:endParaRPr>
          </a:p>
          <a:p>
            <a:pPr algn="ctr"/>
            <a:endParaRPr lang="nl-NL" sz="1600" dirty="0">
              <a:solidFill>
                <a:schemeClr val="tx1"/>
              </a:solidFill>
            </a:endParaRPr>
          </a:p>
          <a:p>
            <a:pPr algn="ctr"/>
            <a:endParaRPr lang="nl-NL" sz="1600" dirty="0">
              <a:solidFill>
                <a:schemeClr val="tx1"/>
              </a:solidFill>
            </a:endParaRPr>
          </a:p>
          <a:p>
            <a:pPr algn="ctr"/>
            <a:r>
              <a:rPr lang="nl-NL" sz="1600" dirty="0">
                <a:solidFill>
                  <a:schemeClr val="tx1"/>
                </a:solidFill>
              </a:rPr>
              <a:t>3</a:t>
            </a:r>
            <a:r>
              <a:rPr lang="nl-NL" sz="900" dirty="0"/>
              <a:t>e afstand van de kanaalingang</a:t>
            </a:r>
          </a:p>
        </p:txBody>
      </p:sp>
      <p:sp>
        <p:nvSpPr>
          <p:cNvPr id="38" name="Rechthoek 37">
            <a:extLst>
              <a:ext uri="{FF2B5EF4-FFF2-40B4-BE49-F238E27FC236}">
                <a16:creationId xmlns:a16="http://schemas.microsoft.com/office/drawing/2014/main" id="{96D7EE8C-8921-F937-E361-BFEBCDCFD848}"/>
              </a:ext>
            </a:extLst>
          </p:cNvPr>
          <p:cNvSpPr/>
          <p:nvPr/>
        </p:nvSpPr>
        <p:spPr>
          <a:xfrm>
            <a:off x="6316641" y="5299202"/>
            <a:ext cx="227391" cy="20939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3</a:t>
            </a:r>
          </a:p>
        </p:txBody>
      </p:sp>
    </p:spTree>
    <p:extLst>
      <p:ext uri="{BB962C8B-B14F-4D97-AF65-F5344CB8AC3E}">
        <p14:creationId xmlns:p14="http://schemas.microsoft.com/office/powerpoint/2010/main" val="381039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22C1FFF-AAC1-EB57-D5D2-34A8FE46E780}"/>
              </a:ext>
            </a:extLst>
          </p:cNvPr>
          <p:cNvPicPr>
            <a:picLocks noChangeAspect="1"/>
          </p:cNvPicPr>
          <p:nvPr/>
        </p:nvPicPr>
        <p:blipFill>
          <a:blip r:embed="rId2"/>
          <a:stretch>
            <a:fillRect/>
          </a:stretch>
        </p:blipFill>
        <p:spPr>
          <a:xfrm>
            <a:off x="1040449" y="1025125"/>
            <a:ext cx="10590580" cy="3832213"/>
          </a:xfrm>
          <a:prstGeom prst="rect">
            <a:avLst/>
          </a:prstGeom>
        </p:spPr>
      </p:pic>
      <p:cxnSp>
        <p:nvCxnSpPr>
          <p:cNvPr id="33" name="Rechte verbindingslijn 32">
            <a:extLst>
              <a:ext uri="{FF2B5EF4-FFF2-40B4-BE49-F238E27FC236}">
                <a16:creationId xmlns:a16="http://schemas.microsoft.com/office/drawing/2014/main" id="{89BB1D71-E1B5-6FE5-9B95-27D36C93DC0D}"/>
              </a:ext>
            </a:extLst>
          </p:cNvPr>
          <p:cNvCxnSpPr>
            <a:cxnSpLocks/>
          </p:cNvCxnSpPr>
          <p:nvPr/>
        </p:nvCxnSpPr>
        <p:spPr>
          <a:xfrm>
            <a:off x="2730630" y="3021869"/>
            <a:ext cx="990765" cy="57340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37" name="Tekstvak 36">
            <a:extLst>
              <a:ext uri="{FF2B5EF4-FFF2-40B4-BE49-F238E27FC236}">
                <a16:creationId xmlns:a16="http://schemas.microsoft.com/office/drawing/2014/main" id="{4108C864-6BD7-3824-8B65-39C921326834}"/>
              </a:ext>
            </a:extLst>
          </p:cNvPr>
          <p:cNvSpPr txBox="1"/>
          <p:nvPr/>
        </p:nvSpPr>
        <p:spPr>
          <a:xfrm rot="2590508">
            <a:off x="1863112" y="3168526"/>
            <a:ext cx="1157368" cy="276999"/>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ptos" panose="02110004020202020204"/>
                <a:ea typeface="+mn-ea"/>
                <a:cs typeface="+mn-cs"/>
              </a:rPr>
              <a:t>stuurboordwal</a:t>
            </a:r>
          </a:p>
        </p:txBody>
      </p:sp>
      <p:sp>
        <p:nvSpPr>
          <p:cNvPr id="40" name="Tekstvak 39">
            <a:extLst>
              <a:ext uri="{FF2B5EF4-FFF2-40B4-BE49-F238E27FC236}">
                <a16:creationId xmlns:a16="http://schemas.microsoft.com/office/drawing/2014/main" id="{4091CFA4-3916-1611-39F1-6D5B51A466E7}"/>
              </a:ext>
            </a:extLst>
          </p:cNvPr>
          <p:cNvSpPr txBox="1"/>
          <p:nvPr/>
        </p:nvSpPr>
        <p:spPr>
          <a:xfrm>
            <a:off x="9086637" y="4311020"/>
            <a:ext cx="238126" cy="307777"/>
          </a:xfrm>
          <a:prstGeom prst="rect">
            <a:avLst/>
          </a:prstGeom>
          <a:solidFill>
            <a:srgbClr val="FFFF00"/>
          </a:solid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FF0000"/>
                </a:solidFill>
                <a:effectLst/>
                <a:uLnTx/>
                <a:uFillTx/>
                <a:latin typeface="Aptos" panose="02110004020202020204"/>
                <a:ea typeface="+mn-ea"/>
                <a:cs typeface="+mn-cs"/>
              </a:rPr>
              <a:t>3</a:t>
            </a:r>
          </a:p>
        </p:txBody>
      </p:sp>
      <p:cxnSp>
        <p:nvCxnSpPr>
          <p:cNvPr id="51" name="Rechte verbindingslijn 50">
            <a:extLst>
              <a:ext uri="{FF2B5EF4-FFF2-40B4-BE49-F238E27FC236}">
                <a16:creationId xmlns:a16="http://schemas.microsoft.com/office/drawing/2014/main" id="{42B701C5-1982-D5DC-43C7-CFC3365267C9}"/>
              </a:ext>
            </a:extLst>
          </p:cNvPr>
          <p:cNvCxnSpPr>
            <a:cxnSpLocks/>
          </p:cNvCxnSpPr>
          <p:nvPr/>
        </p:nvCxnSpPr>
        <p:spPr>
          <a:xfrm flipH="1" flipV="1">
            <a:off x="1470734" y="1613090"/>
            <a:ext cx="1140834" cy="129870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54" name="Tekstvak 53">
            <a:extLst>
              <a:ext uri="{FF2B5EF4-FFF2-40B4-BE49-F238E27FC236}">
                <a16:creationId xmlns:a16="http://schemas.microsoft.com/office/drawing/2014/main" id="{57A7F184-D61C-602A-C48B-263F394D3EDB}"/>
              </a:ext>
            </a:extLst>
          </p:cNvPr>
          <p:cNvSpPr txBox="1"/>
          <p:nvPr/>
        </p:nvSpPr>
        <p:spPr>
          <a:xfrm>
            <a:off x="2611568" y="2867981"/>
            <a:ext cx="238125" cy="307777"/>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FF0000"/>
                </a:solidFill>
                <a:effectLst/>
                <a:uLnTx/>
                <a:uFillTx/>
                <a:latin typeface="Aptos" panose="02110004020202020204"/>
                <a:ea typeface="+mn-ea"/>
                <a:cs typeface="+mn-cs"/>
              </a:rPr>
              <a:t>1</a:t>
            </a:r>
          </a:p>
        </p:txBody>
      </p:sp>
      <p:cxnSp>
        <p:nvCxnSpPr>
          <p:cNvPr id="9" name="Rechte verbindingslijn 8">
            <a:extLst>
              <a:ext uri="{FF2B5EF4-FFF2-40B4-BE49-F238E27FC236}">
                <a16:creationId xmlns:a16="http://schemas.microsoft.com/office/drawing/2014/main" id="{F7A52544-A2C7-E46F-E80D-A919CEFAAC44}"/>
              </a:ext>
            </a:extLst>
          </p:cNvPr>
          <p:cNvCxnSpPr>
            <a:cxnSpLocks/>
          </p:cNvCxnSpPr>
          <p:nvPr/>
        </p:nvCxnSpPr>
        <p:spPr>
          <a:xfrm>
            <a:off x="3721395" y="3595270"/>
            <a:ext cx="2888360" cy="93391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3" name="Rechte verbindingslijn 12">
            <a:extLst>
              <a:ext uri="{FF2B5EF4-FFF2-40B4-BE49-F238E27FC236}">
                <a16:creationId xmlns:a16="http://schemas.microsoft.com/office/drawing/2014/main" id="{8441C1C5-68D9-C900-8294-A67581F451E3}"/>
              </a:ext>
            </a:extLst>
          </p:cNvPr>
          <p:cNvCxnSpPr>
            <a:cxnSpLocks/>
          </p:cNvCxnSpPr>
          <p:nvPr/>
        </p:nvCxnSpPr>
        <p:spPr>
          <a:xfrm>
            <a:off x="6592373" y="4517895"/>
            <a:ext cx="685800" cy="5650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5" name="Rechte verbindingslijn 14">
            <a:extLst>
              <a:ext uri="{FF2B5EF4-FFF2-40B4-BE49-F238E27FC236}">
                <a16:creationId xmlns:a16="http://schemas.microsoft.com/office/drawing/2014/main" id="{E6B8E2D3-700F-1366-6B87-D20693736684}"/>
              </a:ext>
            </a:extLst>
          </p:cNvPr>
          <p:cNvCxnSpPr>
            <a:cxnSpLocks/>
            <a:endCxn id="40" idx="0"/>
          </p:cNvCxnSpPr>
          <p:nvPr/>
        </p:nvCxnSpPr>
        <p:spPr>
          <a:xfrm flipV="1">
            <a:off x="7250108" y="4311020"/>
            <a:ext cx="1955592" cy="25631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20" name="Tekstvak 19">
            <a:extLst>
              <a:ext uri="{FF2B5EF4-FFF2-40B4-BE49-F238E27FC236}">
                <a16:creationId xmlns:a16="http://schemas.microsoft.com/office/drawing/2014/main" id="{1E04854C-1EE1-02D6-A6CF-C13A26C23622}"/>
              </a:ext>
            </a:extLst>
          </p:cNvPr>
          <p:cNvSpPr txBox="1"/>
          <p:nvPr/>
        </p:nvSpPr>
        <p:spPr>
          <a:xfrm>
            <a:off x="973506" y="4961723"/>
            <a:ext cx="9281822"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solidFill>
                  <a:prstClr val="black"/>
                </a:solidFill>
                <a:latin typeface="Aptos" panose="02110004020202020204"/>
              </a:rPr>
              <a:t>       </a:t>
            </a:r>
            <a:r>
              <a:rPr kumimoji="0" lang="nl-NL" sz="1600" b="0" i="0" u="none" strike="noStrike" kern="1200" cap="none" spc="0" normalizeH="0" baseline="0" noProof="0" dirty="0">
                <a:ln>
                  <a:noFill/>
                </a:ln>
                <a:solidFill>
                  <a:prstClr val="black"/>
                </a:solidFill>
                <a:effectLst/>
                <a:uLnTx/>
                <a:uFillTx/>
                <a:latin typeface="Aptos" panose="02110004020202020204"/>
                <a:ea typeface="+mn-ea"/>
                <a:cs typeface="+mn-cs"/>
              </a:rPr>
              <a:t>Houdt bij het varen in het kanaal stuurboordwal aan met een riemlengte afstand van de wal.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solidFill>
                  <a:prstClr val="black"/>
                </a:solidFill>
                <a:latin typeface="Aptos" panose="02110004020202020204"/>
              </a:rPr>
              <a:t>   </a:t>
            </a:r>
            <a:r>
              <a:rPr kumimoji="0" lang="nl-NL" sz="1600" b="0" i="0" u="none" strike="noStrike" kern="1200" cap="none" spc="0" normalizeH="0" baseline="0" noProof="0" dirty="0">
                <a:ln>
                  <a:noFill/>
                </a:ln>
                <a:solidFill>
                  <a:prstClr val="black"/>
                </a:solidFill>
                <a:effectLst/>
                <a:uLnTx/>
                <a:uFillTx/>
                <a:latin typeface="Aptos" panose="02110004020202020204"/>
                <a:ea typeface="+mn-ea"/>
                <a:cs typeface="+mn-cs"/>
              </a:rPr>
              <a:t>.   Zorg ervoor dat je je niet samen met vracht- of andere motorboten in de “klotsbak” tussen de laatste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ptos" panose="02110004020202020204"/>
                <a:ea typeface="+mn-ea"/>
                <a:cs typeface="+mn-cs"/>
              </a:rPr>
              <a:t>       twee bruggen bevindt. Het is smal met damwanden aan beide zijden, waardoor veel teruggekaatste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ptos" panose="02110004020202020204"/>
                <a:ea typeface="+mn-ea"/>
                <a:cs typeface="+mn-cs"/>
              </a:rPr>
              <a:t>       golven.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solidFill>
                  <a:prstClr val="black"/>
                </a:solidFill>
                <a:latin typeface="Aptos" panose="02110004020202020204"/>
              </a:rPr>
              <a:t>       </a:t>
            </a:r>
            <a:r>
              <a:rPr kumimoji="0" lang="nl-NL" sz="1600" b="0" i="0" u="none" strike="noStrike" kern="1200" cap="none" spc="0" normalizeH="0" baseline="0" noProof="0" dirty="0">
                <a:ln>
                  <a:noFill/>
                </a:ln>
                <a:solidFill>
                  <a:prstClr val="black"/>
                </a:solidFill>
                <a:effectLst/>
                <a:uLnTx/>
                <a:uFillTx/>
                <a:latin typeface="Aptos" panose="02110004020202020204"/>
                <a:ea typeface="+mn-ea"/>
                <a:cs typeface="+mn-cs"/>
              </a:rPr>
              <a:t>Net ná de aanlegplekken voor de boten is het eindpunt van de route naar het kanaal. (Bord verboden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solidFill>
                  <a:prstClr val="black"/>
                </a:solidFill>
                <a:latin typeface="Aptos" panose="02110004020202020204"/>
              </a:rPr>
              <a:t>      </a:t>
            </a:r>
            <a:r>
              <a:rPr kumimoji="0" lang="nl-NL" sz="1600" b="0" i="0" u="none" strike="noStrike" kern="1200" cap="none" spc="0" normalizeH="0" baseline="0" noProof="0" dirty="0">
                <a:ln>
                  <a:noFill/>
                </a:ln>
                <a:solidFill>
                  <a:prstClr val="black"/>
                </a:solidFill>
                <a:effectLst/>
                <a:uLnTx/>
                <a:uFillTx/>
                <a:latin typeface="Aptos" panose="02110004020202020204"/>
                <a:ea typeface="+mn-ea"/>
                <a:cs typeface="+mn-cs"/>
              </a:rPr>
              <a:t> in te varen)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26" name="Titel 1">
            <a:extLst>
              <a:ext uri="{FF2B5EF4-FFF2-40B4-BE49-F238E27FC236}">
                <a16:creationId xmlns:a16="http://schemas.microsoft.com/office/drawing/2014/main" id="{A743FBDD-610F-C676-26A6-99AC47C637BA}"/>
              </a:ext>
            </a:extLst>
          </p:cNvPr>
          <p:cNvSpPr>
            <a:spLocks noGrp="1"/>
          </p:cNvSpPr>
          <p:nvPr>
            <p:ph type="title"/>
          </p:nvPr>
        </p:nvSpPr>
        <p:spPr>
          <a:xfrm>
            <a:off x="483351" y="324302"/>
            <a:ext cx="7258050" cy="692150"/>
          </a:xfrm>
        </p:spPr>
        <p:txBody>
          <a:bodyPr>
            <a:noAutofit/>
          </a:bodyPr>
          <a:lstStyle/>
          <a:p>
            <a:pPr lvl="1" algn="ctr"/>
            <a:r>
              <a:rPr lang="nl-NL" sz="4000" dirty="0"/>
              <a:t>6. Roeien op het Twentekanaal </a:t>
            </a:r>
          </a:p>
        </p:txBody>
      </p:sp>
      <p:sp>
        <p:nvSpPr>
          <p:cNvPr id="2" name="Ovaal 1">
            <a:extLst>
              <a:ext uri="{FF2B5EF4-FFF2-40B4-BE49-F238E27FC236}">
                <a16:creationId xmlns:a16="http://schemas.microsoft.com/office/drawing/2014/main" id="{6E92ADD9-AB66-00D7-99B2-5A62D9A156E7}"/>
              </a:ext>
            </a:extLst>
          </p:cNvPr>
          <p:cNvSpPr/>
          <p:nvPr/>
        </p:nvSpPr>
        <p:spPr>
          <a:xfrm>
            <a:off x="5768460" y="4080384"/>
            <a:ext cx="1171575" cy="650676"/>
          </a:xfrm>
          <a:prstGeom prst="ellipse">
            <a:avLst/>
          </a:prstGeom>
          <a:noFill/>
          <a:ln w="539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FF00"/>
                </a:solidFill>
                <a:effectLst/>
                <a:uLnTx/>
                <a:uFillTx/>
                <a:latin typeface="Aptos" panose="02110004020202020204"/>
                <a:ea typeface="+mn-ea"/>
                <a:cs typeface="+mn-cs"/>
              </a:rPr>
              <a:t>2</a:t>
            </a:r>
          </a:p>
        </p:txBody>
      </p:sp>
      <p:sp>
        <p:nvSpPr>
          <p:cNvPr id="10" name="Tekstvak 9">
            <a:extLst>
              <a:ext uri="{FF2B5EF4-FFF2-40B4-BE49-F238E27FC236}">
                <a16:creationId xmlns:a16="http://schemas.microsoft.com/office/drawing/2014/main" id="{DF5352C1-D7A0-96EB-479B-A1473203496A}"/>
              </a:ext>
            </a:extLst>
          </p:cNvPr>
          <p:cNvSpPr txBox="1"/>
          <p:nvPr/>
        </p:nvSpPr>
        <p:spPr>
          <a:xfrm>
            <a:off x="6254235" y="4284743"/>
            <a:ext cx="238125" cy="307777"/>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FF0000"/>
                </a:solidFill>
                <a:effectLst/>
                <a:uLnTx/>
                <a:uFillTx/>
                <a:latin typeface="Aptos" panose="02110004020202020204"/>
                <a:ea typeface="+mn-ea"/>
                <a:cs typeface="+mn-cs"/>
              </a:rPr>
              <a:t>2</a:t>
            </a:r>
          </a:p>
        </p:txBody>
      </p:sp>
      <p:pic>
        <p:nvPicPr>
          <p:cNvPr id="3" name="Afbeelding 2">
            <a:extLst>
              <a:ext uri="{FF2B5EF4-FFF2-40B4-BE49-F238E27FC236}">
                <a16:creationId xmlns:a16="http://schemas.microsoft.com/office/drawing/2014/main" id="{DBBFA78D-5009-AF07-D22D-64F87F586828}"/>
              </a:ext>
            </a:extLst>
          </p:cNvPr>
          <p:cNvPicPr>
            <a:picLocks noChangeAspect="1"/>
          </p:cNvPicPr>
          <p:nvPr/>
        </p:nvPicPr>
        <p:blipFill>
          <a:blip r:embed="rId3"/>
          <a:stretch>
            <a:fillRect/>
          </a:stretch>
        </p:blipFill>
        <p:spPr>
          <a:xfrm>
            <a:off x="1015640" y="4993771"/>
            <a:ext cx="310923" cy="377985"/>
          </a:xfrm>
          <a:prstGeom prst="rect">
            <a:avLst/>
          </a:prstGeom>
        </p:spPr>
      </p:pic>
      <p:pic>
        <p:nvPicPr>
          <p:cNvPr id="5" name="Afbeelding 4">
            <a:extLst>
              <a:ext uri="{FF2B5EF4-FFF2-40B4-BE49-F238E27FC236}">
                <a16:creationId xmlns:a16="http://schemas.microsoft.com/office/drawing/2014/main" id="{EB47A6AA-911A-0AAB-A5E5-5B7FCDD21D63}"/>
              </a:ext>
            </a:extLst>
          </p:cNvPr>
          <p:cNvPicPr>
            <a:picLocks noChangeAspect="1"/>
          </p:cNvPicPr>
          <p:nvPr/>
        </p:nvPicPr>
        <p:blipFill>
          <a:blip r:embed="rId4"/>
          <a:stretch>
            <a:fillRect/>
          </a:stretch>
        </p:blipFill>
        <p:spPr>
          <a:xfrm>
            <a:off x="1017160" y="5214811"/>
            <a:ext cx="310923" cy="377985"/>
          </a:xfrm>
          <a:prstGeom prst="rect">
            <a:avLst/>
          </a:prstGeom>
        </p:spPr>
      </p:pic>
      <p:pic>
        <p:nvPicPr>
          <p:cNvPr id="6" name="Afbeelding 5">
            <a:extLst>
              <a:ext uri="{FF2B5EF4-FFF2-40B4-BE49-F238E27FC236}">
                <a16:creationId xmlns:a16="http://schemas.microsoft.com/office/drawing/2014/main" id="{69BC5F6C-A413-19D2-5D3E-0A26124736BA}"/>
              </a:ext>
            </a:extLst>
          </p:cNvPr>
          <p:cNvPicPr>
            <a:picLocks noChangeAspect="1"/>
          </p:cNvPicPr>
          <p:nvPr/>
        </p:nvPicPr>
        <p:blipFill>
          <a:blip r:embed="rId5"/>
          <a:stretch>
            <a:fillRect/>
          </a:stretch>
        </p:blipFill>
        <p:spPr>
          <a:xfrm>
            <a:off x="1015640" y="5950269"/>
            <a:ext cx="310923" cy="377985"/>
          </a:xfrm>
          <a:prstGeom prst="rect">
            <a:avLst/>
          </a:prstGeom>
        </p:spPr>
      </p:pic>
    </p:spTree>
    <p:extLst>
      <p:ext uri="{BB962C8B-B14F-4D97-AF65-F5344CB8AC3E}">
        <p14:creationId xmlns:p14="http://schemas.microsoft.com/office/powerpoint/2010/main" val="4003023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325D629-D40B-B95D-2549-C3D164D4AC98}"/>
              </a:ext>
            </a:extLst>
          </p:cNvPr>
          <p:cNvSpPr>
            <a:spLocks noGrp="1"/>
          </p:cNvSpPr>
          <p:nvPr>
            <p:ph type="title"/>
          </p:nvPr>
        </p:nvSpPr>
        <p:spPr/>
        <p:txBody>
          <a:bodyPr>
            <a:normAutofit/>
          </a:bodyPr>
          <a:lstStyle/>
          <a:p>
            <a:r>
              <a:rPr lang="nl-NL" sz="4000" dirty="0">
                <a:latin typeface="+mn-lt"/>
              </a:rPr>
              <a:t>7. Het kanaal uit en plan B.</a:t>
            </a:r>
          </a:p>
        </p:txBody>
      </p:sp>
      <p:pic>
        <p:nvPicPr>
          <p:cNvPr id="6" name="Tijdelijke aanduiding voor inhoud 5">
            <a:extLst>
              <a:ext uri="{FF2B5EF4-FFF2-40B4-BE49-F238E27FC236}">
                <a16:creationId xmlns:a16="http://schemas.microsoft.com/office/drawing/2014/main" id="{DABEE789-F1FC-C87A-E10F-FD6172BC00AD}"/>
              </a:ext>
            </a:extLst>
          </p:cNvPr>
          <p:cNvPicPr>
            <a:picLocks noGrp="1" noChangeAspect="1"/>
          </p:cNvPicPr>
          <p:nvPr>
            <p:ph idx="1"/>
          </p:nvPr>
        </p:nvPicPr>
        <p:blipFill>
          <a:blip r:embed="rId3"/>
          <a:srcRect l="36021" t="6887" r="12859"/>
          <a:stretch/>
        </p:blipFill>
        <p:spPr>
          <a:xfrm>
            <a:off x="787619" y="1640179"/>
            <a:ext cx="4923001" cy="4804840"/>
          </a:xfrm>
          <a:prstGeom prst="rect">
            <a:avLst/>
          </a:prstGeom>
        </p:spPr>
      </p:pic>
      <p:sp>
        <p:nvSpPr>
          <p:cNvPr id="3" name="Tijdelijke aanduiding voor inhoud 2">
            <a:extLst>
              <a:ext uri="{FF2B5EF4-FFF2-40B4-BE49-F238E27FC236}">
                <a16:creationId xmlns:a16="http://schemas.microsoft.com/office/drawing/2014/main" id="{88AED539-6938-0DD4-5B8B-08ACA6739751}"/>
              </a:ext>
            </a:extLst>
          </p:cNvPr>
          <p:cNvSpPr txBox="1">
            <a:spLocks/>
          </p:cNvSpPr>
          <p:nvPr/>
        </p:nvSpPr>
        <p:spPr>
          <a:xfrm>
            <a:off x="6005529" y="1451986"/>
            <a:ext cx="5599151" cy="5927009"/>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l-NL" sz="4200" b="0" i="0" u="none" strike="noStrike" kern="1200" cap="none" spc="0" normalizeH="0" baseline="0" noProof="0" dirty="0">
                <a:ln>
                  <a:noFill/>
                </a:ln>
                <a:solidFill>
                  <a:prstClr val="black"/>
                </a:solidFill>
                <a:effectLst/>
                <a:uLnTx/>
                <a:uFillTx/>
                <a:latin typeface="Aptos" panose="02110004020202020204"/>
                <a:ea typeface="+mn-ea"/>
                <a:cs typeface="+mn-cs"/>
              </a:rPr>
              <a:t>Vaar langs de stuurboordwal van de kom aan de Deventerkant richting IJssel. Vanuit de kom de IJssel op koersend (met of zonder ronden) let je op de volgende dingen. </a:t>
            </a:r>
          </a:p>
          <a:p>
            <a:pPr marL="514350" indent="-514350">
              <a:lnSpc>
                <a:spcPct val="120000"/>
              </a:lnSpc>
              <a:buFont typeface="+mj-lt"/>
              <a:buAutoNum type="arabicPeriod"/>
              <a:defRPr/>
            </a:pPr>
            <a:r>
              <a:rPr lang="nl-NL" sz="4200" dirty="0">
                <a:solidFill>
                  <a:prstClr val="black"/>
                </a:solidFill>
              </a:rPr>
              <a:t>Verkeer uit drie (!) richtingen: Kanaal,  Zutphen en Deventer.</a:t>
            </a:r>
          </a:p>
          <a:p>
            <a:pPr marL="514350" indent="-514350">
              <a:lnSpc>
                <a:spcPct val="120000"/>
              </a:lnSpc>
              <a:buFont typeface="+mj-lt"/>
              <a:buAutoNum type="arabicPeriod"/>
              <a:defRPr/>
            </a:pPr>
            <a:r>
              <a:rPr lang="nl-NL" sz="4200" dirty="0">
                <a:solidFill>
                  <a:prstClr val="black"/>
                </a:solidFill>
              </a:rPr>
              <a:t>Zorg dat je zo snel mogelijk zicht op Deventer hebt, zodat je nog terug kunt strijken als daar een boot        vandaan komt (Plan B).  </a:t>
            </a:r>
          </a:p>
          <a:p>
            <a:pPr marL="514350" indent="-514350">
              <a:lnSpc>
                <a:spcPct val="120000"/>
              </a:lnSpc>
              <a:buFont typeface="+mj-lt"/>
              <a:buAutoNum type="arabicPeriod"/>
              <a:defRPr/>
            </a:pPr>
            <a:r>
              <a:rPr lang="nl-NL" sz="4200" dirty="0">
                <a:solidFill>
                  <a:prstClr val="black"/>
                </a:solidFill>
              </a:rPr>
              <a:t>De stroom  op de IJssel parallel aansnijden. Zorg dat je boeg richting Zutphen ligt,  als je in de stroom komt</a:t>
            </a:r>
          </a:p>
          <a:p>
            <a:pPr marL="514350" indent="-514350">
              <a:lnSpc>
                <a:spcPct val="120000"/>
              </a:lnSpc>
              <a:buFont typeface="+mj-lt"/>
              <a:buAutoNum type="arabicPeriod"/>
              <a:defRPr/>
            </a:pPr>
            <a:r>
              <a:rPr lang="nl-NL" sz="4200" dirty="0">
                <a:solidFill>
                  <a:prstClr val="black"/>
                </a:solidFill>
              </a:rPr>
              <a:t>Je steekt vervolgens de kanaal-ingang over naar IJsselzijde van de damwand aan de </a:t>
            </a:r>
            <a:r>
              <a:rPr lang="nl-NL" sz="4200" dirty="0" err="1">
                <a:solidFill>
                  <a:prstClr val="black"/>
                </a:solidFill>
              </a:rPr>
              <a:t>Zutphense</a:t>
            </a:r>
            <a:r>
              <a:rPr lang="nl-NL" sz="4200" dirty="0">
                <a:solidFill>
                  <a:prstClr val="black"/>
                </a:solidFill>
              </a:rPr>
              <a:t> kant. </a:t>
            </a:r>
          </a:p>
          <a:p>
            <a:pPr marL="514350" marR="0" lvl="0" indent="-514350" algn="l" defTabSz="914400" rtl="0" eaLnBrk="1" fontAlgn="auto" latinLnBrk="0" hangingPunct="1">
              <a:lnSpc>
                <a:spcPct val="120000"/>
              </a:lnSpc>
              <a:spcBef>
                <a:spcPts val="1000"/>
              </a:spcBef>
              <a:spcAft>
                <a:spcPts val="0"/>
              </a:spcAft>
              <a:buClrTx/>
              <a:buSzTx/>
              <a:buFont typeface="+mj-lt"/>
              <a:buAutoNum type="arabicPeriod"/>
              <a:tabLst/>
              <a:defRPr/>
            </a:pPr>
            <a:r>
              <a:rPr kumimoji="0" lang="nl-NL" sz="4200" b="0" i="0" u="none" strike="noStrike" kern="1200" cap="none" spc="0" normalizeH="0" baseline="0" noProof="0" dirty="0">
                <a:ln>
                  <a:noFill/>
                </a:ln>
                <a:solidFill>
                  <a:prstClr val="black"/>
                </a:solidFill>
                <a:effectLst/>
                <a:uLnTx/>
                <a:uFillTx/>
                <a:latin typeface="Aptos" panose="02110004020202020204"/>
                <a:ea typeface="+mn-ea"/>
                <a:cs typeface="+mn-cs"/>
              </a:rPr>
              <a:t>Houd voldoende afstand van de damwand; Let extra op als die onder water staat. Je wordt er dan heen gezogen(!)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5" name="Rechte verbindingslijn met pijl 42">
            <a:extLst>
              <a:ext uri="{FF2B5EF4-FFF2-40B4-BE49-F238E27FC236}">
                <a16:creationId xmlns:a16="http://schemas.microsoft.com/office/drawing/2014/main" id="{44F9EBBE-4E13-24D9-54B9-99101F586AE6}"/>
              </a:ext>
            </a:extLst>
          </p:cNvPr>
          <p:cNvCxnSpPr>
            <a:cxnSpLocks/>
          </p:cNvCxnSpPr>
          <p:nvPr/>
        </p:nvCxnSpPr>
        <p:spPr>
          <a:xfrm flipH="1" flipV="1">
            <a:off x="4105477" y="3104541"/>
            <a:ext cx="318949" cy="1857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Rechte verbindingslijn met pijl 42">
            <a:extLst>
              <a:ext uri="{FF2B5EF4-FFF2-40B4-BE49-F238E27FC236}">
                <a16:creationId xmlns:a16="http://schemas.microsoft.com/office/drawing/2014/main" id="{A2501485-D862-DE03-86DF-958BE9551032}"/>
              </a:ext>
            </a:extLst>
          </p:cNvPr>
          <p:cNvCxnSpPr>
            <a:cxnSpLocks/>
          </p:cNvCxnSpPr>
          <p:nvPr/>
        </p:nvCxnSpPr>
        <p:spPr>
          <a:xfrm flipH="1" flipV="1">
            <a:off x="4823756" y="4720143"/>
            <a:ext cx="302997" cy="3248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Rechte verbindingslijn met pijl 42">
            <a:extLst>
              <a:ext uri="{FF2B5EF4-FFF2-40B4-BE49-F238E27FC236}">
                <a16:creationId xmlns:a16="http://schemas.microsoft.com/office/drawing/2014/main" id="{A5621B86-CB99-EB77-BF1D-CF2837F5BCF2}"/>
              </a:ext>
            </a:extLst>
          </p:cNvPr>
          <p:cNvCxnSpPr>
            <a:cxnSpLocks/>
          </p:cNvCxnSpPr>
          <p:nvPr/>
        </p:nvCxnSpPr>
        <p:spPr>
          <a:xfrm flipH="1" flipV="1">
            <a:off x="5217680" y="5211735"/>
            <a:ext cx="302997" cy="3248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Rechte verbindingslijn met pijl 42">
            <a:extLst>
              <a:ext uri="{FF2B5EF4-FFF2-40B4-BE49-F238E27FC236}">
                <a16:creationId xmlns:a16="http://schemas.microsoft.com/office/drawing/2014/main" id="{C2944678-2BED-AB93-E4FA-1E80B3BC8D88}"/>
              </a:ext>
            </a:extLst>
          </p:cNvPr>
          <p:cNvCxnSpPr>
            <a:cxnSpLocks/>
          </p:cNvCxnSpPr>
          <p:nvPr/>
        </p:nvCxnSpPr>
        <p:spPr>
          <a:xfrm flipH="1" flipV="1">
            <a:off x="4617278" y="4114970"/>
            <a:ext cx="169139" cy="3814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Rechte verbindingslijn met pijl 42">
            <a:extLst>
              <a:ext uri="{FF2B5EF4-FFF2-40B4-BE49-F238E27FC236}">
                <a16:creationId xmlns:a16="http://schemas.microsoft.com/office/drawing/2014/main" id="{3568DDB0-FB1D-5C9F-14B5-F265977BAA94}"/>
              </a:ext>
            </a:extLst>
          </p:cNvPr>
          <p:cNvCxnSpPr>
            <a:cxnSpLocks/>
          </p:cNvCxnSpPr>
          <p:nvPr/>
        </p:nvCxnSpPr>
        <p:spPr>
          <a:xfrm flipH="1" flipV="1">
            <a:off x="4506878" y="3446729"/>
            <a:ext cx="48540" cy="3958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Rechte verbindingslijn met pijl 42">
            <a:extLst>
              <a:ext uri="{FF2B5EF4-FFF2-40B4-BE49-F238E27FC236}">
                <a16:creationId xmlns:a16="http://schemas.microsoft.com/office/drawing/2014/main" id="{79242CCC-62DD-B612-EFB3-6284F675178D}"/>
              </a:ext>
            </a:extLst>
          </p:cNvPr>
          <p:cNvCxnSpPr>
            <a:cxnSpLocks/>
          </p:cNvCxnSpPr>
          <p:nvPr/>
        </p:nvCxnSpPr>
        <p:spPr>
          <a:xfrm flipH="1">
            <a:off x="3507501" y="3077436"/>
            <a:ext cx="435145" cy="271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Rechte verbindingslijn met pijl 42">
            <a:extLst>
              <a:ext uri="{FF2B5EF4-FFF2-40B4-BE49-F238E27FC236}">
                <a16:creationId xmlns:a16="http://schemas.microsoft.com/office/drawing/2014/main" id="{9F6D9E64-2A5C-5D4D-182E-E430BE702A97}"/>
              </a:ext>
            </a:extLst>
          </p:cNvPr>
          <p:cNvCxnSpPr>
            <a:cxnSpLocks/>
          </p:cNvCxnSpPr>
          <p:nvPr/>
        </p:nvCxnSpPr>
        <p:spPr>
          <a:xfrm flipH="1">
            <a:off x="2955626" y="3137466"/>
            <a:ext cx="451162" cy="260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Rechte verbindingslijn met pijl 42">
            <a:extLst>
              <a:ext uri="{FF2B5EF4-FFF2-40B4-BE49-F238E27FC236}">
                <a16:creationId xmlns:a16="http://schemas.microsoft.com/office/drawing/2014/main" id="{C6D49BE8-CFDD-6091-ED5B-63BA51502ECA}"/>
              </a:ext>
            </a:extLst>
          </p:cNvPr>
          <p:cNvCxnSpPr>
            <a:cxnSpLocks/>
          </p:cNvCxnSpPr>
          <p:nvPr/>
        </p:nvCxnSpPr>
        <p:spPr>
          <a:xfrm flipH="1">
            <a:off x="2339734" y="3483901"/>
            <a:ext cx="461828" cy="2988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Rechte verbindingslijn met pijl 42">
            <a:extLst>
              <a:ext uri="{FF2B5EF4-FFF2-40B4-BE49-F238E27FC236}">
                <a16:creationId xmlns:a16="http://schemas.microsoft.com/office/drawing/2014/main" id="{EDFC580E-B29B-5776-2E7F-1EB1568AAB70}"/>
              </a:ext>
            </a:extLst>
          </p:cNvPr>
          <p:cNvCxnSpPr>
            <a:cxnSpLocks/>
          </p:cNvCxnSpPr>
          <p:nvPr/>
        </p:nvCxnSpPr>
        <p:spPr>
          <a:xfrm flipH="1">
            <a:off x="1756091" y="3910671"/>
            <a:ext cx="441329" cy="4085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Rechte verbindingslijn met pijl 42">
            <a:extLst>
              <a:ext uri="{FF2B5EF4-FFF2-40B4-BE49-F238E27FC236}">
                <a16:creationId xmlns:a16="http://schemas.microsoft.com/office/drawing/2014/main" id="{AA2582E5-4B66-6D60-6BF6-ED7713EA59B8}"/>
              </a:ext>
            </a:extLst>
          </p:cNvPr>
          <p:cNvCxnSpPr>
            <a:cxnSpLocks/>
          </p:cNvCxnSpPr>
          <p:nvPr/>
        </p:nvCxnSpPr>
        <p:spPr>
          <a:xfrm flipH="1">
            <a:off x="1372632" y="4510225"/>
            <a:ext cx="293846" cy="3500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 name="Rechte verbindingslijn met pijl 42">
            <a:extLst>
              <a:ext uri="{FF2B5EF4-FFF2-40B4-BE49-F238E27FC236}">
                <a16:creationId xmlns:a16="http://schemas.microsoft.com/office/drawing/2014/main" id="{FA256ABD-EC6A-DCFD-8ED3-3E1A1C745D64}"/>
              </a:ext>
            </a:extLst>
          </p:cNvPr>
          <p:cNvCxnSpPr>
            <a:cxnSpLocks/>
          </p:cNvCxnSpPr>
          <p:nvPr/>
        </p:nvCxnSpPr>
        <p:spPr>
          <a:xfrm flipH="1">
            <a:off x="808451" y="5010137"/>
            <a:ext cx="411833" cy="5071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2" name="Rechte verbindingslijn met pijl 42">
            <a:extLst>
              <a:ext uri="{FF2B5EF4-FFF2-40B4-BE49-F238E27FC236}">
                <a16:creationId xmlns:a16="http://schemas.microsoft.com/office/drawing/2014/main" id="{6F0569DA-3F30-F2D1-88F1-3736C49FFB0B}"/>
              </a:ext>
            </a:extLst>
          </p:cNvPr>
          <p:cNvCxnSpPr>
            <a:cxnSpLocks/>
          </p:cNvCxnSpPr>
          <p:nvPr/>
        </p:nvCxnSpPr>
        <p:spPr>
          <a:xfrm flipV="1">
            <a:off x="3098954" y="3256678"/>
            <a:ext cx="331031" cy="1072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5" name="Rechte verbindingslijn met pijl 42">
            <a:extLst>
              <a:ext uri="{FF2B5EF4-FFF2-40B4-BE49-F238E27FC236}">
                <a16:creationId xmlns:a16="http://schemas.microsoft.com/office/drawing/2014/main" id="{62EFDF0F-7A2C-4513-7943-B56C2549E91F}"/>
              </a:ext>
            </a:extLst>
          </p:cNvPr>
          <p:cNvCxnSpPr>
            <a:cxnSpLocks/>
          </p:cNvCxnSpPr>
          <p:nvPr/>
        </p:nvCxnSpPr>
        <p:spPr>
          <a:xfrm flipV="1">
            <a:off x="3687397" y="3178587"/>
            <a:ext cx="384502" cy="376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6" name="Tekstballon: ovaal 31">
            <a:extLst>
              <a:ext uri="{FF2B5EF4-FFF2-40B4-BE49-F238E27FC236}">
                <a16:creationId xmlns:a16="http://schemas.microsoft.com/office/drawing/2014/main" id="{FF18B39A-075B-BA22-4CEC-29C4453D2EBE}"/>
              </a:ext>
            </a:extLst>
          </p:cNvPr>
          <p:cNvSpPr/>
          <p:nvPr/>
        </p:nvSpPr>
        <p:spPr>
          <a:xfrm>
            <a:off x="3622987" y="1837347"/>
            <a:ext cx="1022855" cy="354389"/>
          </a:xfrm>
          <a:prstGeom prst="wedgeEllipseCallout">
            <a:avLst>
              <a:gd name="adj1" fmla="val -78783"/>
              <a:gd name="adj2" fmla="val 9267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white"/>
                </a:solidFill>
                <a:effectLst/>
                <a:uLnTx/>
                <a:uFillTx/>
                <a:latin typeface="Aptos" panose="02110004020202020204"/>
                <a:ea typeface="+mn-ea"/>
                <a:cs typeface="+mn-cs"/>
              </a:rPr>
              <a:t>Deventer vrij</a:t>
            </a:r>
          </a:p>
        </p:txBody>
      </p:sp>
      <p:pic>
        <p:nvPicPr>
          <p:cNvPr id="2" name="Picture 1" descr="isala-logo-2025">
            <a:extLst>
              <a:ext uri="{FF2B5EF4-FFF2-40B4-BE49-F238E27FC236}">
                <a16:creationId xmlns:a16="http://schemas.microsoft.com/office/drawing/2014/main" id="{A804E466-DBF1-C3E7-F025-E5C747720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3EC3BAE6-E30E-E64B-D8A0-B090970F1FA9}"/>
              </a:ext>
            </a:extLst>
          </p:cNvPr>
          <p:cNvCxnSpPr>
            <a:cxnSpLocks/>
          </p:cNvCxnSpPr>
          <p:nvPr/>
        </p:nvCxnSpPr>
        <p:spPr>
          <a:xfrm flipH="1">
            <a:off x="3171825" y="1617792"/>
            <a:ext cx="234963" cy="1672462"/>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Rechte verbindingslijn met pijl 53">
            <a:extLst>
              <a:ext uri="{FF2B5EF4-FFF2-40B4-BE49-F238E27FC236}">
                <a16:creationId xmlns:a16="http://schemas.microsoft.com/office/drawing/2014/main" id="{835F437E-3A5B-E70C-50BB-0F2E00F1A77B}"/>
              </a:ext>
            </a:extLst>
          </p:cNvPr>
          <p:cNvCxnSpPr>
            <a:cxnSpLocks/>
          </p:cNvCxnSpPr>
          <p:nvPr/>
        </p:nvCxnSpPr>
        <p:spPr>
          <a:xfrm>
            <a:off x="1682929" y="4424073"/>
            <a:ext cx="264268" cy="132282"/>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 name="Pijl: omhoog 6">
            <a:extLst>
              <a:ext uri="{FF2B5EF4-FFF2-40B4-BE49-F238E27FC236}">
                <a16:creationId xmlns:a16="http://schemas.microsoft.com/office/drawing/2014/main" id="{4A81D2A9-9A9C-6862-7223-F225855B36B7}"/>
              </a:ext>
            </a:extLst>
          </p:cNvPr>
          <p:cNvSpPr/>
          <p:nvPr/>
        </p:nvSpPr>
        <p:spPr>
          <a:xfrm rot="12870398">
            <a:off x="2523369" y="1643661"/>
            <a:ext cx="386723" cy="768420"/>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Pijl: omhoog 9">
            <a:extLst>
              <a:ext uri="{FF2B5EF4-FFF2-40B4-BE49-F238E27FC236}">
                <a16:creationId xmlns:a16="http://schemas.microsoft.com/office/drawing/2014/main" id="{787CA1CF-3563-A602-1121-AA439FBE6F7F}"/>
              </a:ext>
            </a:extLst>
          </p:cNvPr>
          <p:cNvSpPr/>
          <p:nvPr/>
        </p:nvSpPr>
        <p:spPr>
          <a:xfrm rot="2304138">
            <a:off x="929267" y="3925130"/>
            <a:ext cx="386723" cy="768420"/>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Pijl: omhoog 10">
            <a:extLst>
              <a:ext uri="{FF2B5EF4-FFF2-40B4-BE49-F238E27FC236}">
                <a16:creationId xmlns:a16="http://schemas.microsoft.com/office/drawing/2014/main" id="{FFEA6417-6514-0CEE-55ED-C9E00F2DBCB1}"/>
              </a:ext>
            </a:extLst>
          </p:cNvPr>
          <p:cNvSpPr/>
          <p:nvPr/>
        </p:nvSpPr>
        <p:spPr>
          <a:xfrm rot="19223366">
            <a:off x="5024319" y="5571696"/>
            <a:ext cx="386723" cy="768420"/>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hthoek 16">
            <a:extLst>
              <a:ext uri="{FF2B5EF4-FFF2-40B4-BE49-F238E27FC236}">
                <a16:creationId xmlns:a16="http://schemas.microsoft.com/office/drawing/2014/main" id="{4295CFBA-1D5C-02B6-D0AF-7FA045579F92}"/>
              </a:ext>
            </a:extLst>
          </p:cNvPr>
          <p:cNvSpPr/>
          <p:nvPr/>
        </p:nvSpPr>
        <p:spPr>
          <a:xfrm>
            <a:off x="2111829" y="2928257"/>
            <a:ext cx="85591"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kstballon: ovaal 8">
            <a:extLst>
              <a:ext uri="{FF2B5EF4-FFF2-40B4-BE49-F238E27FC236}">
                <a16:creationId xmlns:a16="http://schemas.microsoft.com/office/drawing/2014/main" id="{F76043D7-691A-50BF-80E0-CD43D1979275}"/>
              </a:ext>
            </a:extLst>
          </p:cNvPr>
          <p:cNvSpPr/>
          <p:nvPr/>
        </p:nvSpPr>
        <p:spPr>
          <a:xfrm>
            <a:off x="3008422" y="3640732"/>
            <a:ext cx="1345255" cy="408598"/>
          </a:xfrm>
          <a:prstGeom prst="wedgeEllipseCallout">
            <a:avLst>
              <a:gd name="adj1" fmla="val -27946"/>
              <a:gd name="adj2" fmla="val -1222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t> </a:t>
            </a:r>
          </a:p>
          <a:p>
            <a:pPr algn="ctr"/>
            <a:r>
              <a:rPr lang="nl-NL" sz="1100" dirty="0"/>
              <a:t>Plan B, </a:t>
            </a:r>
            <a:r>
              <a:rPr lang="nl-NL" sz="1100" dirty="0" err="1"/>
              <a:t>terugstrijken</a:t>
            </a:r>
            <a:r>
              <a:rPr lang="nl-NL" sz="1400" dirty="0"/>
              <a:t>.</a:t>
            </a:r>
          </a:p>
        </p:txBody>
      </p:sp>
    </p:spTree>
    <p:extLst>
      <p:ext uri="{BB962C8B-B14F-4D97-AF65-F5344CB8AC3E}">
        <p14:creationId xmlns:p14="http://schemas.microsoft.com/office/powerpoint/2010/main" val="400476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11834-FCF5-FBD7-DBE8-A97F278FCC36}"/>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5CC15366-ED5A-72A5-7863-121E23C53A91}"/>
              </a:ext>
            </a:extLst>
          </p:cNvPr>
          <p:cNvPicPr>
            <a:picLocks noChangeAspect="1"/>
          </p:cNvPicPr>
          <p:nvPr/>
        </p:nvPicPr>
        <p:blipFill>
          <a:blip r:embed="rId3"/>
          <a:stretch>
            <a:fillRect/>
          </a:stretch>
        </p:blipFill>
        <p:spPr>
          <a:xfrm>
            <a:off x="706495" y="839039"/>
            <a:ext cx="10534801" cy="1302582"/>
          </a:xfrm>
          <a:prstGeom prst="rect">
            <a:avLst/>
          </a:prstGeom>
        </p:spPr>
      </p:pic>
      <p:sp>
        <p:nvSpPr>
          <p:cNvPr id="2" name="Titel 1">
            <a:extLst>
              <a:ext uri="{FF2B5EF4-FFF2-40B4-BE49-F238E27FC236}">
                <a16:creationId xmlns:a16="http://schemas.microsoft.com/office/drawing/2014/main" id="{9170837A-36A1-6A2F-E095-EF0CE8EE936D}"/>
              </a:ext>
            </a:extLst>
          </p:cNvPr>
          <p:cNvSpPr>
            <a:spLocks noGrp="1"/>
          </p:cNvSpPr>
          <p:nvPr>
            <p:ph type="title"/>
          </p:nvPr>
        </p:nvSpPr>
        <p:spPr>
          <a:xfrm>
            <a:off x="950704" y="663784"/>
            <a:ext cx="10515600" cy="1595235"/>
          </a:xfrm>
        </p:spPr>
        <p:txBody>
          <a:bodyPr>
            <a:normAutofit fontScale="90000"/>
          </a:bodyPr>
          <a:lstStyle/>
          <a:p>
            <a:br>
              <a:rPr lang="nl-NL" b="1" u="sng" dirty="0"/>
            </a:br>
            <a:r>
              <a:rPr lang="nl-NL" sz="3600" b="1" dirty="0">
                <a:latin typeface="Aptos" panose="020B0004020202020204" pitchFamily="34" charset="0"/>
              </a:rPr>
              <a:t>Handleiding praktijk situaties voor de opleiding Kanaalgestuurd</a:t>
            </a:r>
            <a:br>
              <a:rPr lang="nl-NL" sz="3600" b="1" dirty="0">
                <a:latin typeface="Aptos" panose="020B0004020202020204" pitchFamily="34" charset="0"/>
              </a:rPr>
            </a:br>
            <a:endParaRPr lang="nl-NL" sz="3600" dirty="0"/>
          </a:p>
        </p:txBody>
      </p:sp>
      <p:pic>
        <p:nvPicPr>
          <p:cNvPr id="5" name="Afbeelding 4">
            <a:extLst>
              <a:ext uri="{FF2B5EF4-FFF2-40B4-BE49-F238E27FC236}">
                <a16:creationId xmlns:a16="http://schemas.microsoft.com/office/drawing/2014/main" id="{AC092EA2-3E9B-72A4-F234-48CD2EBBFB09}"/>
              </a:ext>
            </a:extLst>
          </p:cNvPr>
          <p:cNvPicPr>
            <a:picLocks noChangeAspect="1"/>
          </p:cNvPicPr>
          <p:nvPr/>
        </p:nvPicPr>
        <p:blipFill>
          <a:blip r:embed="rId3"/>
          <a:stretch>
            <a:fillRect/>
          </a:stretch>
        </p:blipFill>
        <p:spPr>
          <a:xfrm>
            <a:off x="706494" y="2978716"/>
            <a:ext cx="10534801" cy="3040245"/>
          </a:xfrm>
          <a:prstGeom prst="rect">
            <a:avLst/>
          </a:prstGeom>
        </p:spPr>
      </p:pic>
      <p:sp>
        <p:nvSpPr>
          <p:cNvPr id="3" name="Tijdelijke aanduiding voor inhoud 2">
            <a:extLst>
              <a:ext uri="{FF2B5EF4-FFF2-40B4-BE49-F238E27FC236}">
                <a16:creationId xmlns:a16="http://schemas.microsoft.com/office/drawing/2014/main" id="{E6E1967A-D0BB-F86B-C818-7ED022660C70}"/>
              </a:ext>
            </a:extLst>
          </p:cNvPr>
          <p:cNvSpPr>
            <a:spLocks noGrp="1"/>
          </p:cNvSpPr>
          <p:nvPr>
            <p:ph idx="1"/>
          </p:nvPr>
        </p:nvSpPr>
        <p:spPr>
          <a:xfrm>
            <a:off x="932862" y="2020187"/>
            <a:ext cx="10515600" cy="4616056"/>
          </a:xfrm>
        </p:spPr>
        <p:txBody>
          <a:bodyPr>
            <a:normAutofit/>
          </a:bodyPr>
          <a:lstStyle/>
          <a:p>
            <a:pPr marL="0" indent="0">
              <a:buNone/>
            </a:pPr>
            <a:endParaRPr lang="nl-NL" sz="2000" dirty="0">
              <a:latin typeface="Aptos" panose="020B0004020202020204" pitchFamily="34" charset="0"/>
            </a:endParaRPr>
          </a:p>
          <a:p>
            <a:pPr marL="0" indent="0">
              <a:buNone/>
            </a:pPr>
            <a:endParaRPr lang="nl-NL" sz="2000" b="1" dirty="0">
              <a:latin typeface="Aptos" panose="020B0004020202020204" pitchFamily="34" charset="0"/>
            </a:endParaRPr>
          </a:p>
          <a:p>
            <a:pPr marL="0" indent="0">
              <a:buNone/>
            </a:pPr>
            <a:endParaRPr lang="nl-NL" sz="2000" b="1" dirty="0">
              <a:latin typeface="Aptos" panose="020B0004020202020204" pitchFamily="34" charset="0"/>
            </a:endParaRPr>
          </a:p>
          <a:p>
            <a:pPr marL="0" indent="0">
              <a:buNone/>
            </a:pPr>
            <a:endParaRPr lang="nl-NL" sz="2000" b="1" dirty="0">
              <a:latin typeface="Aptos" panose="020B0004020202020204" pitchFamily="34" charset="0"/>
            </a:endParaRPr>
          </a:p>
          <a:p>
            <a:pPr marL="0" indent="0">
              <a:buNone/>
            </a:pPr>
            <a:r>
              <a:rPr lang="nl-NL" sz="2000" b="1" dirty="0">
                <a:latin typeface="Aptos" panose="020B0004020202020204" pitchFamily="34" charset="0"/>
              </a:rPr>
              <a:t>Inhoud:</a:t>
            </a:r>
            <a:endParaRPr lang="nl-NL" sz="2000" dirty="0">
              <a:latin typeface="Aptos" panose="020B0004020202020204" pitchFamily="34" charset="0"/>
            </a:endParaRPr>
          </a:p>
          <a:p>
            <a:pPr marL="0" indent="0">
              <a:buNone/>
            </a:pPr>
            <a:r>
              <a:rPr lang="nl-NL" sz="2000" dirty="0">
                <a:latin typeface="Aptos" panose="020B0004020202020204" pitchFamily="34" charset="0"/>
              </a:rPr>
              <a:t>1. Vaargebied en oriëntatie</a:t>
            </a:r>
          </a:p>
          <a:p>
            <a:pPr marL="0" indent="0">
              <a:buNone/>
            </a:pPr>
            <a:r>
              <a:rPr lang="nl-NL" sz="2000" dirty="0">
                <a:latin typeface="Aptos" panose="020B0004020202020204" pitchFamily="34" charset="0"/>
              </a:rPr>
              <a:t>2. Algemeen</a:t>
            </a:r>
          </a:p>
          <a:p>
            <a:pPr marL="0" indent="0">
              <a:buNone/>
            </a:pPr>
            <a:r>
              <a:rPr lang="nl-NL" sz="2000" dirty="0">
                <a:latin typeface="Aptos" panose="020B0004020202020204" pitchFamily="34" charset="0"/>
              </a:rPr>
              <a:t>3. Routes en manoeuvres kanaalgestuurd</a:t>
            </a:r>
          </a:p>
          <a:p>
            <a:pPr marL="0" indent="0">
              <a:buNone/>
            </a:pPr>
            <a:endParaRPr lang="nl-NL" sz="2000" dirty="0">
              <a:latin typeface="Aptos" panose="020B0004020202020204" pitchFamily="34" charset="0"/>
            </a:endParaRPr>
          </a:p>
          <a:p>
            <a:pPr marL="0" indent="0">
              <a:buNone/>
            </a:pPr>
            <a:endParaRPr lang="nl-NL" sz="2000" dirty="0">
              <a:latin typeface="Aptos" panose="020B0004020202020204" pitchFamily="34" charset="0"/>
            </a:endParaRPr>
          </a:p>
        </p:txBody>
      </p:sp>
      <p:pic>
        <p:nvPicPr>
          <p:cNvPr id="4" name="Picture 2" descr="isala-logo-2025">
            <a:extLst>
              <a:ext uri="{FF2B5EF4-FFF2-40B4-BE49-F238E27FC236}">
                <a16:creationId xmlns:a16="http://schemas.microsoft.com/office/drawing/2014/main" id="{48047754-1A87-249E-274D-28F9D235C4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323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A63FE-48A3-3B1D-C389-FD5E49502E15}"/>
            </a:ext>
          </a:extLst>
        </p:cNvPr>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F617408E-BB67-CF21-53AF-9FA51D2316B3}"/>
              </a:ext>
            </a:extLst>
          </p:cNvPr>
          <p:cNvPicPr>
            <a:picLocks noGrp="1" noChangeAspect="1"/>
          </p:cNvPicPr>
          <p:nvPr>
            <p:ph idx="1"/>
          </p:nvPr>
        </p:nvPicPr>
        <p:blipFill>
          <a:blip r:embed="rId2"/>
          <a:srcRect l="20320" t="29729" r="31976" b="-651"/>
          <a:stretch/>
        </p:blipFill>
        <p:spPr>
          <a:xfrm>
            <a:off x="1018280" y="1521658"/>
            <a:ext cx="4834346" cy="4318381"/>
          </a:xfrm>
          <a:prstGeom prst="rect">
            <a:avLst/>
          </a:prstGeom>
        </p:spPr>
      </p:pic>
      <p:sp>
        <p:nvSpPr>
          <p:cNvPr id="6" name="Tekstvak 5">
            <a:extLst>
              <a:ext uri="{FF2B5EF4-FFF2-40B4-BE49-F238E27FC236}">
                <a16:creationId xmlns:a16="http://schemas.microsoft.com/office/drawing/2014/main" id="{C5741CA9-2AB8-9B22-7119-F28D572D4921}"/>
              </a:ext>
            </a:extLst>
          </p:cNvPr>
          <p:cNvSpPr txBox="1"/>
          <p:nvPr/>
        </p:nvSpPr>
        <p:spPr>
          <a:xfrm>
            <a:off x="838200" y="566241"/>
            <a:ext cx="699972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ptos" panose="02110004020202020204"/>
                <a:ea typeface="+mn-ea"/>
                <a:cs typeface="+mn-cs"/>
              </a:rPr>
              <a:t>7. De Marshaven in. </a:t>
            </a:r>
          </a:p>
        </p:txBody>
      </p:sp>
      <p:sp>
        <p:nvSpPr>
          <p:cNvPr id="8" name="Tekstvak 7">
            <a:extLst>
              <a:ext uri="{FF2B5EF4-FFF2-40B4-BE49-F238E27FC236}">
                <a16:creationId xmlns:a16="http://schemas.microsoft.com/office/drawing/2014/main" id="{DAEF9F13-95A7-621F-6571-B175F5518EBC}"/>
              </a:ext>
            </a:extLst>
          </p:cNvPr>
          <p:cNvSpPr txBox="1"/>
          <p:nvPr/>
        </p:nvSpPr>
        <p:spPr>
          <a:xfrm>
            <a:off x="6028711" y="1437307"/>
            <a:ext cx="5145009"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rPr>
              <a:t>Je vaart aan bakboordwal naar de Marshaven. Isala tegenliggers wijken voor jou. Andere tegenliggers wijken NIET; Je vaart immers aan bakboord.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rPr>
              <a:t>       Vanaf het kanaal komend bij het invaren van de Marshaven niét de bocht áfsteken.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dirty="0">
              <a:solidFill>
                <a:prstClr val="black"/>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rPr>
              <a:t>       Via de stuurboordwal de haven invaren. Zo geef je boten die de </a:t>
            </a:r>
            <a:r>
              <a:rPr kumimoji="0" lang="nl-NL" sz="2000" b="0" i="0" u="none" strike="noStrike" kern="1200" cap="none" spc="0" normalizeH="0" baseline="0" noProof="0">
                <a:ln>
                  <a:noFill/>
                </a:ln>
                <a:solidFill>
                  <a:prstClr val="black"/>
                </a:solidFill>
                <a:effectLst/>
                <a:uLnTx/>
                <a:uFillTx/>
                <a:latin typeface="Aptos" panose="02110004020202020204"/>
                <a:ea typeface="+mn-ea"/>
                <a:cs typeface="+mn-cs"/>
              </a:rPr>
              <a:t>haven uit </a:t>
            </a:r>
            <a:r>
              <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rPr>
              <a:t>varen de ruimte. </a:t>
            </a:r>
          </a:p>
        </p:txBody>
      </p:sp>
      <p:sp>
        <p:nvSpPr>
          <p:cNvPr id="9" name="Rechthoek 8">
            <a:extLst>
              <a:ext uri="{FF2B5EF4-FFF2-40B4-BE49-F238E27FC236}">
                <a16:creationId xmlns:a16="http://schemas.microsoft.com/office/drawing/2014/main" id="{CF7FFEC6-7DDB-53C5-AEEC-F143B37D93D5}"/>
              </a:ext>
            </a:extLst>
          </p:cNvPr>
          <p:cNvSpPr/>
          <p:nvPr/>
        </p:nvSpPr>
        <p:spPr>
          <a:xfrm>
            <a:off x="4318724" y="1762555"/>
            <a:ext cx="233464" cy="1799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1</a:t>
            </a:r>
          </a:p>
        </p:txBody>
      </p:sp>
      <p:sp>
        <p:nvSpPr>
          <p:cNvPr id="14" name="Rechthoek 13">
            <a:extLst>
              <a:ext uri="{FF2B5EF4-FFF2-40B4-BE49-F238E27FC236}">
                <a16:creationId xmlns:a16="http://schemas.microsoft.com/office/drawing/2014/main" id="{230851F7-3F5E-F938-2A55-50E8825205C6}"/>
              </a:ext>
            </a:extLst>
          </p:cNvPr>
          <p:cNvSpPr/>
          <p:nvPr/>
        </p:nvSpPr>
        <p:spPr>
          <a:xfrm rot="10800000" flipV="1">
            <a:off x="6132513" y="3022356"/>
            <a:ext cx="239421" cy="19804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tx1"/>
                </a:solidFill>
                <a:effectLst/>
                <a:uLnTx/>
                <a:uFillTx/>
                <a:latin typeface="Aptos" panose="02110004020202020204"/>
                <a:ea typeface="+mn-ea"/>
                <a:cs typeface="+mn-cs"/>
              </a:rPr>
              <a:t>1</a:t>
            </a:r>
          </a:p>
        </p:txBody>
      </p:sp>
      <p:pic>
        <p:nvPicPr>
          <p:cNvPr id="2" name="Picture 1" descr="isala-logo-2025">
            <a:extLst>
              <a:ext uri="{FF2B5EF4-FFF2-40B4-BE49-F238E27FC236}">
                <a16:creationId xmlns:a16="http://schemas.microsoft.com/office/drawing/2014/main" id="{0DA6C2B8-3F5C-12F2-1F3D-CEA704B08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5FCF7D9F-3AAA-E5E4-8FD6-534E726817B8}"/>
              </a:ext>
            </a:extLst>
          </p:cNvPr>
          <p:cNvSpPr/>
          <p:nvPr/>
        </p:nvSpPr>
        <p:spPr>
          <a:xfrm>
            <a:off x="4552188" y="5162534"/>
            <a:ext cx="233464" cy="1799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2</a:t>
            </a:r>
          </a:p>
        </p:txBody>
      </p:sp>
      <p:sp>
        <p:nvSpPr>
          <p:cNvPr id="5" name="Rechthoek 4">
            <a:extLst>
              <a:ext uri="{FF2B5EF4-FFF2-40B4-BE49-F238E27FC236}">
                <a16:creationId xmlns:a16="http://schemas.microsoft.com/office/drawing/2014/main" id="{BC6EB299-D0E2-B523-CF04-F74B9C47C493}"/>
              </a:ext>
            </a:extLst>
          </p:cNvPr>
          <p:cNvSpPr/>
          <p:nvPr/>
        </p:nvSpPr>
        <p:spPr>
          <a:xfrm>
            <a:off x="6138470" y="3977810"/>
            <a:ext cx="233464" cy="17996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tx1"/>
                </a:solidFill>
                <a:effectLst/>
                <a:uLnTx/>
                <a:uFillTx/>
                <a:latin typeface="Aptos" panose="02110004020202020204"/>
                <a:ea typeface="+mn-ea"/>
                <a:cs typeface="+mn-cs"/>
              </a:rPr>
              <a:t>2</a:t>
            </a:r>
          </a:p>
        </p:txBody>
      </p:sp>
      <p:pic>
        <p:nvPicPr>
          <p:cNvPr id="7" name="Tijdelijke aanduiding voor inhoud 3">
            <a:extLst>
              <a:ext uri="{FF2B5EF4-FFF2-40B4-BE49-F238E27FC236}">
                <a16:creationId xmlns:a16="http://schemas.microsoft.com/office/drawing/2014/main" id="{969A79B0-4837-8945-633A-04C70A6D5DB2}"/>
              </a:ext>
            </a:extLst>
          </p:cNvPr>
          <p:cNvPicPr>
            <a:picLocks noChangeAspect="1"/>
          </p:cNvPicPr>
          <p:nvPr/>
        </p:nvPicPr>
        <p:blipFill>
          <a:blip r:embed="rId2"/>
          <a:srcRect l="20320" t="29729" r="31976" b="-651"/>
          <a:stretch/>
        </p:blipFill>
        <p:spPr>
          <a:xfrm>
            <a:off x="1106323" y="1515504"/>
            <a:ext cx="4834346" cy="4318381"/>
          </a:xfrm>
          <a:prstGeom prst="rect">
            <a:avLst/>
          </a:prstGeom>
        </p:spPr>
      </p:pic>
      <p:pic>
        <p:nvPicPr>
          <p:cNvPr id="10" name="Tijdelijke aanduiding voor inhoud 3">
            <a:extLst>
              <a:ext uri="{FF2B5EF4-FFF2-40B4-BE49-F238E27FC236}">
                <a16:creationId xmlns:a16="http://schemas.microsoft.com/office/drawing/2014/main" id="{BAD8FE9F-1FD7-6DD5-DCD3-3BAAD6B0E11B}"/>
              </a:ext>
            </a:extLst>
          </p:cNvPr>
          <p:cNvPicPr>
            <a:picLocks noChangeAspect="1"/>
          </p:cNvPicPr>
          <p:nvPr/>
        </p:nvPicPr>
        <p:blipFill>
          <a:blip r:embed="rId2"/>
          <a:srcRect l="20320" t="29729" r="31976" b="-651"/>
          <a:stretch/>
        </p:blipFill>
        <p:spPr>
          <a:xfrm>
            <a:off x="1090043" y="1527812"/>
            <a:ext cx="4834346" cy="4318381"/>
          </a:xfrm>
          <a:prstGeom prst="rect">
            <a:avLst/>
          </a:prstGeom>
        </p:spPr>
      </p:pic>
      <p:cxnSp>
        <p:nvCxnSpPr>
          <p:cNvPr id="12" name="Rechte verbindingslijn met pijl 11">
            <a:extLst>
              <a:ext uri="{FF2B5EF4-FFF2-40B4-BE49-F238E27FC236}">
                <a16:creationId xmlns:a16="http://schemas.microsoft.com/office/drawing/2014/main" id="{DB48C37D-4E5B-7475-D5B8-9DBE32D220CC}"/>
              </a:ext>
            </a:extLst>
          </p:cNvPr>
          <p:cNvCxnSpPr>
            <a:cxnSpLocks/>
          </p:cNvCxnSpPr>
          <p:nvPr/>
        </p:nvCxnSpPr>
        <p:spPr>
          <a:xfrm>
            <a:off x="5114261" y="5451662"/>
            <a:ext cx="116958" cy="2761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hthoek 16">
            <a:extLst>
              <a:ext uri="{FF2B5EF4-FFF2-40B4-BE49-F238E27FC236}">
                <a16:creationId xmlns:a16="http://schemas.microsoft.com/office/drawing/2014/main" id="{85C65F24-9A79-D28B-CB76-C5A8156CAD60}"/>
              </a:ext>
            </a:extLst>
          </p:cNvPr>
          <p:cNvSpPr/>
          <p:nvPr/>
        </p:nvSpPr>
        <p:spPr>
          <a:xfrm>
            <a:off x="4338060" y="1829520"/>
            <a:ext cx="223284" cy="22599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1</a:t>
            </a:r>
          </a:p>
        </p:txBody>
      </p:sp>
      <p:sp>
        <p:nvSpPr>
          <p:cNvPr id="18" name="Rechthoek 17">
            <a:extLst>
              <a:ext uri="{FF2B5EF4-FFF2-40B4-BE49-F238E27FC236}">
                <a16:creationId xmlns:a16="http://schemas.microsoft.com/office/drawing/2014/main" id="{39D5080F-4ED1-020A-80D0-0777313DBB4A}"/>
              </a:ext>
            </a:extLst>
          </p:cNvPr>
          <p:cNvSpPr/>
          <p:nvPr/>
        </p:nvSpPr>
        <p:spPr>
          <a:xfrm>
            <a:off x="4705740" y="5380866"/>
            <a:ext cx="233464" cy="17996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tx1"/>
                </a:solidFill>
                <a:effectLst/>
                <a:uLnTx/>
                <a:uFillTx/>
                <a:latin typeface="Aptos" panose="02110004020202020204"/>
                <a:ea typeface="+mn-ea"/>
                <a:cs typeface="+mn-cs"/>
              </a:rPr>
              <a:t>2</a:t>
            </a:r>
          </a:p>
        </p:txBody>
      </p:sp>
    </p:spTree>
    <p:extLst>
      <p:ext uri="{BB962C8B-B14F-4D97-AF65-F5344CB8AC3E}">
        <p14:creationId xmlns:p14="http://schemas.microsoft.com/office/powerpoint/2010/main" val="627354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B1BCE02-AAC9-EFDD-9BDF-8A233664E074}"/>
              </a:ext>
            </a:extLst>
          </p:cNvPr>
          <p:cNvPicPr>
            <a:picLocks noChangeAspect="1"/>
          </p:cNvPicPr>
          <p:nvPr/>
        </p:nvPicPr>
        <p:blipFill>
          <a:blip r:embed="rId2"/>
          <a:stretch>
            <a:fillRect/>
          </a:stretch>
        </p:blipFill>
        <p:spPr>
          <a:xfrm>
            <a:off x="743538" y="5627077"/>
            <a:ext cx="10534801" cy="785726"/>
          </a:xfrm>
          <a:prstGeom prst="rect">
            <a:avLst/>
          </a:prstGeom>
        </p:spPr>
      </p:pic>
      <p:pic>
        <p:nvPicPr>
          <p:cNvPr id="4" name="Afbeelding 3">
            <a:extLst>
              <a:ext uri="{FF2B5EF4-FFF2-40B4-BE49-F238E27FC236}">
                <a16:creationId xmlns:a16="http://schemas.microsoft.com/office/drawing/2014/main" id="{F045D734-CA5C-8F62-B947-B1AA8135985E}"/>
              </a:ext>
            </a:extLst>
          </p:cNvPr>
          <p:cNvPicPr>
            <a:picLocks noChangeAspect="1"/>
          </p:cNvPicPr>
          <p:nvPr/>
        </p:nvPicPr>
        <p:blipFill>
          <a:blip r:embed="rId3"/>
          <a:stretch>
            <a:fillRect/>
          </a:stretch>
        </p:blipFill>
        <p:spPr>
          <a:xfrm>
            <a:off x="743538" y="2334177"/>
            <a:ext cx="10534801" cy="2832672"/>
          </a:xfrm>
          <a:prstGeom prst="rect">
            <a:avLst/>
          </a:prstGeom>
        </p:spPr>
      </p:pic>
      <p:sp>
        <p:nvSpPr>
          <p:cNvPr id="3" name="Tijdelijke aanduiding voor inhoud 2">
            <a:extLst>
              <a:ext uri="{FF2B5EF4-FFF2-40B4-BE49-F238E27FC236}">
                <a16:creationId xmlns:a16="http://schemas.microsoft.com/office/drawing/2014/main" id="{0CFAFE38-7AED-3FE8-01B2-78B21808230D}"/>
              </a:ext>
            </a:extLst>
          </p:cNvPr>
          <p:cNvSpPr>
            <a:spLocks noGrp="1"/>
          </p:cNvSpPr>
          <p:nvPr>
            <p:ph idx="1"/>
          </p:nvPr>
        </p:nvSpPr>
        <p:spPr>
          <a:xfrm>
            <a:off x="721242" y="2417983"/>
            <a:ext cx="10515600" cy="4351338"/>
          </a:xfrm>
        </p:spPr>
        <p:txBody>
          <a:bodyPr>
            <a:normAutofit fontScale="92500" lnSpcReduction="20000"/>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1/ Handleiding IJsselvaardigheden, omgaan met stroming, obstakels en boten.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 2/ Handleiding  Regels en veiligheid op de IJssel.</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3/ de handleidingen aangaande de roeitechniek: ( -De juiste roeihaal, -</a:t>
            </a:r>
            <a:r>
              <a:rPr kumimoji="0" lang="nl-NL" sz="1500" b="0" i="0" u="none" strike="noStrike" kern="1200" cap="none" spc="0" normalizeH="0" baseline="0" noProof="0" dirty="0" err="1">
                <a:ln>
                  <a:noFill/>
                </a:ln>
                <a:solidFill>
                  <a:prstClr val="black"/>
                </a:solidFill>
                <a:effectLst/>
                <a:uLnTx/>
                <a:uFillTx/>
                <a:latin typeface="Aptos" panose="02110004020202020204"/>
                <a:ea typeface="+mn-ea"/>
                <a:cs typeface="+mn-cs"/>
              </a:rPr>
              <a:t>Powerpoint</a:t>
            </a: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 instructies  roeihaal voor introductie en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nl-NL" sz="1500" dirty="0">
                <a:solidFill>
                  <a:prstClr val="black"/>
                </a:solidFill>
                <a:latin typeface="Aptos" panose="02110004020202020204"/>
              </a:rPr>
              <a:t>      </a:t>
            </a: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HG coaches, - KNRB brochure: “Handen aan de boot”.</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4/ Het document “Roeien op de IJssel, theorie voor Kanaal en IJssel vaarbewijs vat alle informatie nog eens samen,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    maar is op sommige punten achterhaald.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NB De handleidingen </a:t>
            </a:r>
            <a:r>
              <a:rPr kumimoji="0" lang="nl-NL" sz="1500" b="0" i="0" u="none" strike="noStrike" kern="1200" cap="none" spc="0" normalizeH="0" baseline="0" noProof="0" dirty="0" err="1">
                <a:ln>
                  <a:noFill/>
                </a:ln>
                <a:solidFill>
                  <a:prstClr val="black"/>
                </a:solidFill>
                <a:effectLst/>
                <a:uLnTx/>
                <a:uFillTx/>
                <a:latin typeface="Aptos" panose="02110004020202020204"/>
                <a:ea typeface="+mn-ea"/>
                <a:cs typeface="+mn-cs"/>
              </a:rPr>
              <a:t>IIsselvaardigheden</a:t>
            </a: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 en regels en veiligheid worden ook behandeld op de Theorieavond sturen op de IJssel.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       Die wordt aangekondigd in de agenda op de Site.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nl-NL" sz="1500" dirty="0">
              <a:solidFill>
                <a:prstClr val="black"/>
              </a:solidFill>
              <a:latin typeface="Aptos" panose="02110004020202020204"/>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600" b="0" i="0" u="none" strike="noStrike" kern="1200" cap="none" spc="0" normalizeH="0" baseline="0" noProof="0" dirty="0">
                <a:ln>
                  <a:noFill/>
                </a:ln>
                <a:solidFill>
                  <a:prstClr val="black"/>
                </a:solidFill>
                <a:effectLst/>
                <a:uLnTx/>
                <a:uFillTx/>
                <a:latin typeface="Aptos" panose="02110004020202020204"/>
                <a:ea typeface="+mn-ea"/>
                <a:cs typeface="+mn-cs"/>
              </a:rPr>
              <a:t>Informatie of opgave voor deelname aan </a:t>
            </a:r>
            <a:r>
              <a:rPr kumimoji="0" lang="nl-NL" sz="1600" b="0" i="0" u="none" strike="noStrike" kern="1200" cap="none" spc="0" normalizeH="0" baseline="0" noProof="0" dirty="0" err="1">
                <a:ln>
                  <a:noFill/>
                </a:ln>
                <a:solidFill>
                  <a:prstClr val="black"/>
                </a:solidFill>
                <a:effectLst/>
                <a:uLnTx/>
                <a:uFillTx/>
                <a:latin typeface="Aptos" panose="02110004020202020204"/>
                <a:ea typeface="+mn-ea"/>
                <a:cs typeface="+mn-cs"/>
              </a:rPr>
              <a:t>vervolgopleidingenv</a:t>
            </a:r>
            <a:r>
              <a:rPr kumimoji="0" lang="nl-NL" sz="1600" b="0" i="0" u="none" strike="noStrike" kern="1200" cap="none" spc="0" normalizeH="0" baseline="0" noProof="0" dirty="0">
                <a:ln>
                  <a:noFill/>
                </a:ln>
                <a:solidFill>
                  <a:prstClr val="black"/>
                </a:solidFill>
                <a:effectLst/>
                <a:uLnTx/>
                <a:uFillTx/>
                <a:latin typeface="Aptos" panose="02110004020202020204"/>
                <a:ea typeface="+mn-ea"/>
                <a:cs typeface="+mn-cs"/>
              </a:rPr>
              <a:t> bij de ROC via: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6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nl-NL" sz="1600" b="0" i="0" u="sng" strike="noStrike" kern="1200" cap="none" spc="0" normalizeH="0" baseline="0" noProof="0" dirty="0">
                <a:ln>
                  <a:noFill/>
                </a:ln>
                <a:solidFill>
                  <a:prstClr val="black"/>
                </a:solidFill>
                <a:effectLst/>
                <a:uLnTx/>
                <a:uFillTx/>
                <a:latin typeface="Aptos" panose="02110004020202020204"/>
                <a:ea typeface="+mn-ea"/>
                <a:cs typeface="+mn-cs"/>
                <a:hlinkClick r:id="rId4"/>
              </a:rPr>
              <a:t>roeiopleidingen-commissaris@zrzv-isala.nl</a:t>
            </a:r>
            <a:r>
              <a:rPr kumimoji="0" lang="nl-NL" sz="16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6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nl-NL" sz="9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nl-NL" dirty="0"/>
          </a:p>
        </p:txBody>
      </p:sp>
      <p:pic>
        <p:nvPicPr>
          <p:cNvPr id="5" name="Afbeelding 4">
            <a:extLst>
              <a:ext uri="{FF2B5EF4-FFF2-40B4-BE49-F238E27FC236}">
                <a16:creationId xmlns:a16="http://schemas.microsoft.com/office/drawing/2014/main" id="{17BBEF3E-144C-A4D3-585B-C9ADC1C9243C}"/>
              </a:ext>
            </a:extLst>
          </p:cNvPr>
          <p:cNvPicPr>
            <a:picLocks noChangeAspect="1"/>
          </p:cNvPicPr>
          <p:nvPr/>
        </p:nvPicPr>
        <p:blipFill>
          <a:blip r:embed="rId3"/>
          <a:stretch>
            <a:fillRect/>
          </a:stretch>
        </p:blipFill>
        <p:spPr>
          <a:xfrm>
            <a:off x="702041" y="445197"/>
            <a:ext cx="10534801" cy="1512558"/>
          </a:xfrm>
          <a:prstGeom prst="rect">
            <a:avLst/>
          </a:prstGeom>
        </p:spPr>
      </p:pic>
      <p:sp>
        <p:nvSpPr>
          <p:cNvPr id="2" name="Titel 1">
            <a:extLst>
              <a:ext uri="{FF2B5EF4-FFF2-40B4-BE49-F238E27FC236}">
                <a16:creationId xmlns:a16="http://schemas.microsoft.com/office/drawing/2014/main" id="{F6914B9A-C260-5ED7-02CB-7EB284988EDB}"/>
              </a:ext>
            </a:extLst>
          </p:cNvPr>
          <p:cNvSpPr>
            <a:spLocks noGrp="1"/>
          </p:cNvSpPr>
          <p:nvPr>
            <p:ph type="title"/>
          </p:nvPr>
        </p:nvSpPr>
        <p:spPr>
          <a:xfrm>
            <a:off x="721242" y="715999"/>
            <a:ext cx="10515600" cy="1325563"/>
          </a:xfrm>
        </p:spPr>
        <p:txBody>
          <a:bodyPr>
            <a:normAutofit fontScale="90000"/>
          </a:bodyPr>
          <a:lstStyle/>
          <a:p>
            <a:r>
              <a:rPr lang="nl-NL" sz="3600" dirty="0">
                <a:solidFill>
                  <a:srgbClr val="A02B93">
                    <a:lumMod val="75000"/>
                  </a:srgbClr>
                </a:solidFill>
                <a:latin typeface="Aptos" panose="02110004020202020204"/>
              </a:rPr>
              <a:t>Raadpleeg voor de andere aspecten van het KG ook de volgende handleidingen in de opleidingen bibliotheek: </a:t>
            </a:r>
            <a:br>
              <a:rPr lang="nl-NL" dirty="0">
                <a:solidFill>
                  <a:srgbClr val="A02B93">
                    <a:lumMod val="75000"/>
                  </a:srgbClr>
                </a:solidFill>
                <a:latin typeface="Aptos" panose="02110004020202020204"/>
              </a:rPr>
            </a:br>
            <a:endParaRPr lang="nl-NL" dirty="0"/>
          </a:p>
        </p:txBody>
      </p:sp>
    </p:spTree>
    <p:extLst>
      <p:ext uri="{BB962C8B-B14F-4D97-AF65-F5344CB8AC3E}">
        <p14:creationId xmlns:p14="http://schemas.microsoft.com/office/powerpoint/2010/main" val="3270838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23FA1B61-07F5-AE7F-9020-329AA1069378}"/>
              </a:ext>
            </a:extLst>
          </p:cNvPr>
          <p:cNvPicPr>
            <a:picLocks noChangeAspect="1"/>
          </p:cNvPicPr>
          <p:nvPr/>
        </p:nvPicPr>
        <p:blipFill>
          <a:blip r:embed="rId3"/>
          <a:stretch>
            <a:fillRect/>
          </a:stretch>
        </p:blipFill>
        <p:spPr>
          <a:xfrm>
            <a:off x="706495" y="624673"/>
            <a:ext cx="10534801" cy="760499"/>
          </a:xfrm>
          <a:prstGeom prst="rect">
            <a:avLst/>
          </a:prstGeom>
        </p:spPr>
      </p:pic>
      <p:sp>
        <p:nvSpPr>
          <p:cNvPr id="4" name="Titel 3">
            <a:extLst>
              <a:ext uri="{FF2B5EF4-FFF2-40B4-BE49-F238E27FC236}">
                <a16:creationId xmlns:a16="http://schemas.microsoft.com/office/drawing/2014/main" id="{DBCC5A04-8532-C427-B2DC-D2F1EB6F756D}"/>
              </a:ext>
            </a:extLst>
          </p:cNvPr>
          <p:cNvSpPr>
            <a:spLocks noGrp="1"/>
          </p:cNvSpPr>
          <p:nvPr>
            <p:ph type="title"/>
          </p:nvPr>
        </p:nvSpPr>
        <p:spPr>
          <a:xfrm>
            <a:off x="716095" y="362808"/>
            <a:ext cx="10515600" cy="1325563"/>
          </a:xfrm>
        </p:spPr>
        <p:txBody>
          <a:bodyPr>
            <a:normAutofit/>
          </a:bodyPr>
          <a:lstStyle/>
          <a:p>
            <a:r>
              <a:rPr lang="nl-NL" sz="4000" b="1" dirty="0">
                <a:latin typeface="+mn-lt"/>
              </a:rPr>
              <a:t>1. Vaargebied en Oriëntatie.</a:t>
            </a:r>
            <a:endParaRPr lang="nl-NL" sz="4000" dirty="0">
              <a:latin typeface="+mn-lt"/>
            </a:endParaRPr>
          </a:p>
        </p:txBody>
      </p:sp>
      <p:pic>
        <p:nvPicPr>
          <p:cNvPr id="7" name="Tijdelijke aanduiding voor inhoud 6" descr="Afbeelding met kaart, tekst">
            <a:extLst>
              <a:ext uri="{FF2B5EF4-FFF2-40B4-BE49-F238E27FC236}">
                <a16:creationId xmlns:a16="http://schemas.microsoft.com/office/drawing/2014/main" id="{D9873B37-392A-4AC7-5353-B546F383AA0D}"/>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t="2190"/>
          <a:stretch/>
        </p:blipFill>
        <p:spPr>
          <a:xfrm>
            <a:off x="700243" y="1926678"/>
            <a:ext cx="10515600" cy="3649613"/>
          </a:xfrm>
        </p:spPr>
      </p:pic>
      <p:sp>
        <p:nvSpPr>
          <p:cNvPr id="25" name="Tekstballon: rechthoek met afgeronde hoeken 24">
            <a:extLst>
              <a:ext uri="{FF2B5EF4-FFF2-40B4-BE49-F238E27FC236}">
                <a16:creationId xmlns:a16="http://schemas.microsoft.com/office/drawing/2014/main" id="{9BE12486-1A92-4362-A88C-E1E0F86C2F75}"/>
              </a:ext>
            </a:extLst>
          </p:cNvPr>
          <p:cNvSpPr/>
          <p:nvPr/>
        </p:nvSpPr>
        <p:spPr>
          <a:xfrm>
            <a:off x="838200" y="4914900"/>
            <a:ext cx="914400" cy="338328"/>
          </a:xfrm>
          <a:prstGeom prst="wedgeRoundRectCallout">
            <a:avLst>
              <a:gd name="adj1" fmla="val -31992"/>
              <a:gd name="adj2" fmla="val 1229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Gat van Stam </a:t>
            </a:r>
          </a:p>
        </p:txBody>
      </p:sp>
      <p:sp>
        <p:nvSpPr>
          <p:cNvPr id="37" name="Tekstballon: rechthoek met afgeronde hoeken 36">
            <a:extLst>
              <a:ext uri="{FF2B5EF4-FFF2-40B4-BE49-F238E27FC236}">
                <a16:creationId xmlns:a16="http://schemas.microsoft.com/office/drawing/2014/main" id="{D5CC5F1A-7A7A-3E94-781A-AA6AE1047A21}"/>
              </a:ext>
            </a:extLst>
          </p:cNvPr>
          <p:cNvSpPr/>
          <p:nvPr/>
        </p:nvSpPr>
        <p:spPr>
          <a:xfrm>
            <a:off x="5203795" y="3865263"/>
            <a:ext cx="1005840" cy="338328"/>
          </a:xfrm>
          <a:prstGeom prst="wedgeRoundRectCallout">
            <a:avLst>
              <a:gd name="adj1" fmla="val -21970"/>
              <a:gd name="adj2" fmla="val 1064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Houthaven</a:t>
            </a:r>
          </a:p>
        </p:txBody>
      </p:sp>
      <p:sp>
        <p:nvSpPr>
          <p:cNvPr id="40" name="Tekstballon: rechthoek met afgeronde hoeken 39">
            <a:extLst>
              <a:ext uri="{FF2B5EF4-FFF2-40B4-BE49-F238E27FC236}">
                <a16:creationId xmlns:a16="http://schemas.microsoft.com/office/drawing/2014/main" id="{61440233-8F4D-8F58-BFE8-3E6341EE24D5}"/>
              </a:ext>
            </a:extLst>
          </p:cNvPr>
          <p:cNvSpPr/>
          <p:nvPr/>
        </p:nvSpPr>
        <p:spPr>
          <a:xfrm>
            <a:off x="6069334" y="3706122"/>
            <a:ext cx="1005840" cy="338328"/>
          </a:xfrm>
          <a:prstGeom prst="wedgeRoundRectCallout">
            <a:avLst>
              <a:gd name="adj1" fmla="val -51515"/>
              <a:gd name="adj2" fmla="val 17060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Marshaven</a:t>
            </a:r>
          </a:p>
        </p:txBody>
      </p:sp>
      <p:sp>
        <p:nvSpPr>
          <p:cNvPr id="46" name="Tekstballon: rechthoek met afgeronde hoeken 45">
            <a:extLst>
              <a:ext uri="{FF2B5EF4-FFF2-40B4-BE49-F238E27FC236}">
                <a16:creationId xmlns:a16="http://schemas.microsoft.com/office/drawing/2014/main" id="{2F6C88C8-4225-6B9F-374C-A135CDAF8F84}"/>
              </a:ext>
            </a:extLst>
          </p:cNvPr>
          <p:cNvSpPr/>
          <p:nvPr/>
        </p:nvSpPr>
        <p:spPr>
          <a:xfrm>
            <a:off x="7848604" y="4356072"/>
            <a:ext cx="754374" cy="363990"/>
          </a:xfrm>
          <a:prstGeom prst="wedgeRoundRectCallout">
            <a:avLst>
              <a:gd name="adj1" fmla="val -63333"/>
              <a:gd name="adj2" fmla="val 12033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Twente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kanaal</a:t>
            </a:r>
          </a:p>
        </p:txBody>
      </p:sp>
      <p:sp>
        <p:nvSpPr>
          <p:cNvPr id="49" name="Tekstballon: rechthoek met afgeronde hoeken 48">
            <a:extLst>
              <a:ext uri="{FF2B5EF4-FFF2-40B4-BE49-F238E27FC236}">
                <a16:creationId xmlns:a16="http://schemas.microsoft.com/office/drawing/2014/main" id="{E4339683-B86C-9590-D39E-4CA58D294F73}"/>
              </a:ext>
            </a:extLst>
          </p:cNvPr>
          <p:cNvSpPr/>
          <p:nvPr/>
        </p:nvSpPr>
        <p:spPr>
          <a:xfrm>
            <a:off x="9304020" y="1954530"/>
            <a:ext cx="1143000" cy="349758"/>
          </a:xfrm>
          <a:prstGeom prst="wedgeRoundRectCallout">
            <a:avLst>
              <a:gd name="adj1" fmla="val 96167"/>
              <a:gd name="adj2" fmla="val 951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Zandgat van Gorssel</a:t>
            </a:r>
          </a:p>
        </p:txBody>
      </p:sp>
      <p:sp>
        <p:nvSpPr>
          <p:cNvPr id="55" name="Ovaal 54">
            <a:extLst>
              <a:ext uri="{FF2B5EF4-FFF2-40B4-BE49-F238E27FC236}">
                <a16:creationId xmlns:a16="http://schemas.microsoft.com/office/drawing/2014/main" id="{A76BB5E0-1BED-773F-A134-D67A272AD566}"/>
              </a:ext>
            </a:extLst>
          </p:cNvPr>
          <p:cNvSpPr/>
          <p:nvPr/>
        </p:nvSpPr>
        <p:spPr>
          <a:xfrm>
            <a:off x="5619747" y="4597420"/>
            <a:ext cx="118853" cy="10981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62" name="Rechte verbindingslijn 61">
            <a:extLst>
              <a:ext uri="{FF2B5EF4-FFF2-40B4-BE49-F238E27FC236}">
                <a16:creationId xmlns:a16="http://schemas.microsoft.com/office/drawing/2014/main" id="{6C34D184-28A2-43C4-9B0C-00560CEF8526}"/>
              </a:ext>
            </a:extLst>
          </p:cNvPr>
          <p:cNvCxnSpPr>
            <a:cxnSpLocks/>
          </p:cNvCxnSpPr>
          <p:nvPr/>
        </p:nvCxnSpPr>
        <p:spPr>
          <a:xfrm>
            <a:off x="1752321" y="2732049"/>
            <a:ext cx="124748" cy="2838570"/>
          </a:xfrm>
          <a:prstGeom prst="line">
            <a:avLst/>
          </a:prstGeom>
        </p:spPr>
        <p:style>
          <a:lnRef idx="2">
            <a:schemeClr val="accent1"/>
          </a:lnRef>
          <a:fillRef idx="0">
            <a:schemeClr val="accent1"/>
          </a:fillRef>
          <a:effectRef idx="1">
            <a:schemeClr val="accent1"/>
          </a:effectRef>
          <a:fontRef idx="minor">
            <a:schemeClr val="tx1"/>
          </a:fontRef>
        </p:style>
      </p:cxnSp>
      <p:sp>
        <p:nvSpPr>
          <p:cNvPr id="88" name="Rechthoek 87">
            <a:extLst>
              <a:ext uri="{FF2B5EF4-FFF2-40B4-BE49-F238E27FC236}">
                <a16:creationId xmlns:a16="http://schemas.microsoft.com/office/drawing/2014/main" id="{9CC8C15E-EE54-D6AD-B33A-839C382CEA22}"/>
              </a:ext>
            </a:extLst>
          </p:cNvPr>
          <p:cNvSpPr/>
          <p:nvPr/>
        </p:nvSpPr>
        <p:spPr>
          <a:xfrm>
            <a:off x="1295121" y="2409138"/>
            <a:ext cx="914400" cy="322911"/>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Nieuwe brug</a:t>
            </a:r>
          </a:p>
        </p:txBody>
      </p:sp>
      <p:sp>
        <p:nvSpPr>
          <p:cNvPr id="90" name="Rechthoek 89">
            <a:extLst>
              <a:ext uri="{FF2B5EF4-FFF2-40B4-BE49-F238E27FC236}">
                <a16:creationId xmlns:a16="http://schemas.microsoft.com/office/drawing/2014/main" id="{A5C5D498-08EB-F4C3-01F2-2FA091334CDF}"/>
              </a:ext>
            </a:extLst>
          </p:cNvPr>
          <p:cNvSpPr/>
          <p:nvPr/>
        </p:nvSpPr>
        <p:spPr>
          <a:xfrm>
            <a:off x="4125996" y="2401651"/>
            <a:ext cx="914400" cy="31395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err="1">
                <a:ln>
                  <a:noFill/>
                </a:ln>
                <a:solidFill>
                  <a:prstClr val="white"/>
                </a:solidFill>
                <a:effectLst/>
                <a:uLnTx/>
                <a:uFillTx/>
                <a:latin typeface="Aptos" panose="02110004020202020204"/>
                <a:ea typeface="+mn-ea"/>
                <a:cs typeface="+mn-cs"/>
              </a:rPr>
              <a:t>Oudebrug</a:t>
            </a:r>
            <a:endPar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2" name="Rechthoek 91">
            <a:extLst>
              <a:ext uri="{FF2B5EF4-FFF2-40B4-BE49-F238E27FC236}">
                <a16:creationId xmlns:a16="http://schemas.microsoft.com/office/drawing/2014/main" id="{4B587FBE-5FA5-6C43-C9E3-3C52E57E4362}"/>
              </a:ext>
            </a:extLst>
          </p:cNvPr>
          <p:cNvSpPr/>
          <p:nvPr/>
        </p:nvSpPr>
        <p:spPr>
          <a:xfrm>
            <a:off x="7350730" y="2351614"/>
            <a:ext cx="1222687" cy="363991"/>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Hoogspanningsleiding</a:t>
            </a:r>
          </a:p>
        </p:txBody>
      </p:sp>
      <p:sp>
        <p:nvSpPr>
          <p:cNvPr id="30" name="Tekstballon: rechthoek met afgeronde hoeken 29">
            <a:extLst>
              <a:ext uri="{FF2B5EF4-FFF2-40B4-BE49-F238E27FC236}">
                <a16:creationId xmlns:a16="http://schemas.microsoft.com/office/drawing/2014/main" id="{8AB55950-9062-F8BB-7F29-0BC86682E80E}"/>
              </a:ext>
            </a:extLst>
          </p:cNvPr>
          <p:cNvSpPr/>
          <p:nvPr/>
        </p:nvSpPr>
        <p:spPr>
          <a:xfrm>
            <a:off x="4354834" y="4045462"/>
            <a:ext cx="914400" cy="338328"/>
          </a:xfrm>
          <a:prstGeom prst="wedgeRoundRectCallout">
            <a:avLst>
              <a:gd name="adj1" fmla="val 11667"/>
              <a:gd name="adj2" fmla="val 13006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Noorder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haven </a:t>
            </a:r>
          </a:p>
        </p:txBody>
      </p:sp>
      <p:cxnSp>
        <p:nvCxnSpPr>
          <p:cNvPr id="78" name="Rechte verbindingslijn 77">
            <a:extLst>
              <a:ext uri="{FF2B5EF4-FFF2-40B4-BE49-F238E27FC236}">
                <a16:creationId xmlns:a16="http://schemas.microsoft.com/office/drawing/2014/main" id="{D40649ED-FAD7-5306-9F27-3C08A6C43B3B}"/>
              </a:ext>
            </a:extLst>
          </p:cNvPr>
          <p:cNvCxnSpPr>
            <a:cxnSpLocks/>
          </p:cNvCxnSpPr>
          <p:nvPr/>
        </p:nvCxnSpPr>
        <p:spPr>
          <a:xfrm flipH="1">
            <a:off x="6852856" y="2732049"/>
            <a:ext cx="995748" cy="2838570"/>
          </a:xfrm>
          <a:prstGeom prst="line">
            <a:avLst/>
          </a:prstGeom>
        </p:spPr>
        <p:style>
          <a:lnRef idx="2">
            <a:schemeClr val="accent1"/>
          </a:lnRef>
          <a:fillRef idx="0">
            <a:schemeClr val="accent1"/>
          </a:fillRef>
          <a:effectRef idx="1">
            <a:schemeClr val="accent1"/>
          </a:effectRef>
          <a:fontRef idx="minor">
            <a:schemeClr val="tx1"/>
          </a:fontRef>
        </p:style>
      </p:cxnSp>
      <p:sp>
        <p:nvSpPr>
          <p:cNvPr id="2" name="Pijl: links 1">
            <a:extLst>
              <a:ext uri="{FF2B5EF4-FFF2-40B4-BE49-F238E27FC236}">
                <a16:creationId xmlns:a16="http://schemas.microsoft.com/office/drawing/2014/main" id="{510A0DE4-7734-D535-74F8-D6A949DF211D}"/>
              </a:ext>
            </a:extLst>
          </p:cNvPr>
          <p:cNvSpPr/>
          <p:nvPr/>
        </p:nvSpPr>
        <p:spPr>
          <a:xfrm>
            <a:off x="317238" y="2932082"/>
            <a:ext cx="1103895" cy="592589"/>
          </a:xfrm>
          <a:prstGeom prst="lef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Zuid</a:t>
            </a:r>
          </a:p>
        </p:txBody>
      </p:sp>
      <p:sp>
        <p:nvSpPr>
          <p:cNvPr id="5" name="Pijl: links 4">
            <a:extLst>
              <a:ext uri="{FF2B5EF4-FFF2-40B4-BE49-F238E27FC236}">
                <a16:creationId xmlns:a16="http://schemas.microsoft.com/office/drawing/2014/main" id="{454AAB31-B8B6-1CBD-B2DD-55232A861F44}"/>
              </a:ext>
            </a:extLst>
          </p:cNvPr>
          <p:cNvSpPr/>
          <p:nvPr/>
        </p:nvSpPr>
        <p:spPr>
          <a:xfrm>
            <a:off x="253670" y="3621017"/>
            <a:ext cx="1121218" cy="689371"/>
          </a:xfrm>
          <a:prstGeom prst="lef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ptos" panose="02110004020202020204"/>
                <a:ea typeface="+mn-ea"/>
                <a:cs typeface="+mn-cs"/>
              </a:rPr>
              <a:t>Brummen</a:t>
            </a: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6" name="Pijl: rechts 5">
            <a:extLst>
              <a:ext uri="{FF2B5EF4-FFF2-40B4-BE49-F238E27FC236}">
                <a16:creationId xmlns:a16="http://schemas.microsoft.com/office/drawing/2014/main" id="{2A8D6C5A-4776-5799-F314-B9D7879D8FA2}"/>
              </a:ext>
            </a:extLst>
          </p:cNvPr>
          <p:cNvSpPr/>
          <p:nvPr/>
        </p:nvSpPr>
        <p:spPr>
          <a:xfrm>
            <a:off x="10799391" y="2932082"/>
            <a:ext cx="1092312" cy="588218"/>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Noord</a:t>
            </a:r>
            <a:endPar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Pijl: rechts 9">
            <a:extLst>
              <a:ext uri="{FF2B5EF4-FFF2-40B4-BE49-F238E27FC236}">
                <a16:creationId xmlns:a16="http://schemas.microsoft.com/office/drawing/2014/main" id="{B9B669BA-DA78-52E9-5512-3E193CD25919}"/>
              </a:ext>
            </a:extLst>
          </p:cNvPr>
          <p:cNvSpPr/>
          <p:nvPr/>
        </p:nvSpPr>
        <p:spPr>
          <a:xfrm>
            <a:off x="10778062" y="3621017"/>
            <a:ext cx="1092312" cy="588218"/>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ptos" panose="02110004020202020204"/>
                <a:ea typeface="+mn-ea"/>
                <a:cs typeface="+mn-cs"/>
              </a:rPr>
              <a:t>Deventer</a:t>
            </a:r>
            <a:endParaRPr kumimoji="0" lang="nl-NL" sz="1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Rechthoek 8">
            <a:extLst>
              <a:ext uri="{FF2B5EF4-FFF2-40B4-BE49-F238E27FC236}">
                <a16:creationId xmlns:a16="http://schemas.microsoft.com/office/drawing/2014/main" id="{B1998626-02FA-C1D4-C82F-C820FB1EFE5B}"/>
              </a:ext>
            </a:extLst>
          </p:cNvPr>
          <p:cNvSpPr/>
          <p:nvPr/>
        </p:nvSpPr>
        <p:spPr>
          <a:xfrm>
            <a:off x="5295235" y="5761256"/>
            <a:ext cx="914400" cy="3229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Oost</a:t>
            </a:r>
          </a:p>
        </p:txBody>
      </p:sp>
      <p:sp>
        <p:nvSpPr>
          <p:cNvPr id="12" name="Rechthoek 11">
            <a:extLst>
              <a:ext uri="{FF2B5EF4-FFF2-40B4-BE49-F238E27FC236}">
                <a16:creationId xmlns:a16="http://schemas.microsoft.com/office/drawing/2014/main" id="{240BA554-1F01-F4E2-DD7A-E8D99F1D2315}"/>
              </a:ext>
            </a:extLst>
          </p:cNvPr>
          <p:cNvSpPr/>
          <p:nvPr/>
        </p:nvSpPr>
        <p:spPr>
          <a:xfrm>
            <a:off x="5312557" y="1507144"/>
            <a:ext cx="914400" cy="3229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West</a:t>
            </a:r>
          </a:p>
        </p:txBody>
      </p:sp>
      <p:sp>
        <p:nvSpPr>
          <p:cNvPr id="3" name="Rechthoek 2">
            <a:extLst>
              <a:ext uri="{FF2B5EF4-FFF2-40B4-BE49-F238E27FC236}">
                <a16:creationId xmlns:a16="http://schemas.microsoft.com/office/drawing/2014/main" id="{56539696-C51C-2BF0-BA9E-E24E1F27B281}"/>
              </a:ext>
            </a:extLst>
          </p:cNvPr>
          <p:cNvSpPr/>
          <p:nvPr/>
        </p:nvSpPr>
        <p:spPr>
          <a:xfrm rot="21422254">
            <a:off x="1797803" y="4262390"/>
            <a:ext cx="70521" cy="49217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hthoek 7">
            <a:extLst>
              <a:ext uri="{FF2B5EF4-FFF2-40B4-BE49-F238E27FC236}">
                <a16:creationId xmlns:a16="http://schemas.microsoft.com/office/drawing/2014/main" id="{B4791E65-BC5C-306A-EFAC-13AB427DEC4B}"/>
              </a:ext>
            </a:extLst>
          </p:cNvPr>
          <p:cNvSpPr/>
          <p:nvPr/>
        </p:nvSpPr>
        <p:spPr>
          <a:xfrm>
            <a:off x="5979268" y="3339019"/>
            <a:ext cx="233464" cy="1799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2</a:t>
            </a:r>
          </a:p>
        </p:txBody>
      </p:sp>
      <p:sp>
        <p:nvSpPr>
          <p:cNvPr id="11" name="Rechthoek 10">
            <a:extLst>
              <a:ext uri="{FF2B5EF4-FFF2-40B4-BE49-F238E27FC236}">
                <a16:creationId xmlns:a16="http://schemas.microsoft.com/office/drawing/2014/main" id="{6D0DB25B-57A4-0F19-6314-2C66DB60C9F2}"/>
              </a:ext>
            </a:extLst>
          </p:cNvPr>
          <p:cNvSpPr/>
          <p:nvPr/>
        </p:nvSpPr>
        <p:spPr>
          <a:xfrm rot="1133283">
            <a:off x="7195227" y="4182655"/>
            <a:ext cx="45719" cy="85913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hthoek 12">
            <a:extLst>
              <a:ext uri="{FF2B5EF4-FFF2-40B4-BE49-F238E27FC236}">
                <a16:creationId xmlns:a16="http://schemas.microsoft.com/office/drawing/2014/main" id="{26BD81E2-1618-1AF8-AC0B-4BB86821139E}"/>
              </a:ext>
            </a:extLst>
          </p:cNvPr>
          <p:cNvSpPr/>
          <p:nvPr/>
        </p:nvSpPr>
        <p:spPr>
          <a:xfrm rot="21162343">
            <a:off x="4782657" y="4540426"/>
            <a:ext cx="58754" cy="33878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Tekstballon: rechthoek met afgeronde hoeken 42">
            <a:extLst>
              <a:ext uri="{FF2B5EF4-FFF2-40B4-BE49-F238E27FC236}">
                <a16:creationId xmlns:a16="http://schemas.microsoft.com/office/drawing/2014/main" id="{C83F43E1-574E-D2B3-9B37-EADFCE757E47}"/>
              </a:ext>
            </a:extLst>
          </p:cNvPr>
          <p:cNvSpPr/>
          <p:nvPr/>
        </p:nvSpPr>
        <p:spPr>
          <a:xfrm>
            <a:off x="6572254" y="4609988"/>
            <a:ext cx="914400" cy="433261"/>
          </a:xfrm>
          <a:prstGeom prst="wedgeRoundRectCallout">
            <a:avLst>
              <a:gd name="adj1" fmla="val -79583"/>
              <a:gd name="adj2" fmla="val 4931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Industrie haven</a:t>
            </a:r>
          </a:p>
        </p:txBody>
      </p:sp>
      <p:sp>
        <p:nvSpPr>
          <p:cNvPr id="14" name="Oval 13">
            <a:extLst>
              <a:ext uri="{FF2B5EF4-FFF2-40B4-BE49-F238E27FC236}">
                <a16:creationId xmlns:a16="http://schemas.microsoft.com/office/drawing/2014/main" id="{2FD789EB-EDD0-45E6-98CD-16C873BB2493}"/>
              </a:ext>
            </a:extLst>
          </p:cNvPr>
          <p:cNvSpPr/>
          <p:nvPr/>
        </p:nvSpPr>
        <p:spPr>
          <a:xfrm>
            <a:off x="5549836" y="3634953"/>
            <a:ext cx="3179078" cy="175637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26" name="Picture 2" descr="isala-logo-2025">
            <a:extLst>
              <a:ext uri="{FF2B5EF4-FFF2-40B4-BE49-F238E27FC236}">
                <a16:creationId xmlns:a16="http://schemas.microsoft.com/office/drawing/2014/main" id="{C647B753-613F-AB10-4E26-C3A387B6C7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sp>
        <p:nvSpPr>
          <p:cNvPr id="15" name="Tekstballon: ovaal 14">
            <a:extLst>
              <a:ext uri="{FF2B5EF4-FFF2-40B4-BE49-F238E27FC236}">
                <a16:creationId xmlns:a16="http://schemas.microsoft.com/office/drawing/2014/main" id="{EBE2728D-C27B-536B-37B0-379D00A7A405}"/>
              </a:ext>
            </a:extLst>
          </p:cNvPr>
          <p:cNvSpPr/>
          <p:nvPr/>
        </p:nvSpPr>
        <p:spPr>
          <a:xfrm>
            <a:off x="5339145" y="2212201"/>
            <a:ext cx="1812461" cy="712000"/>
          </a:xfrm>
          <a:prstGeom prst="wedgeEllipseCallout">
            <a:avLst>
              <a:gd name="adj1" fmla="val 42975"/>
              <a:gd name="adj2" fmla="val 149673"/>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KG vaargebied </a:t>
            </a:r>
          </a:p>
        </p:txBody>
      </p:sp>
      <p:sp>
        <p:nvSpPr>
          <p:cNvPr id="16" name="Tekstballon: rechthoek met afgeronde hoeken 15">
            <a:extLst>
              <a:ext uri="{FF2B5EF4-FFF2-40B4-BE49-F238E27FC236}">
                <a16:creationId xmlns:a16="http://schemas.microsoft.com/office/drawing/2014/main" id="{923FEEB1-DD5D-698C-9E14-439BF6A09B80}"/>
              </a:ext>
            </a:extLst>
          </p:cNvPr>
          <p:cNvSpPr/>
          <p:nvPr/>
        </p:nvSpPr>
        <p:spPr>
          <a:xfrm>
            <a:off x="9290833" y="2533609"/>
            <a:ext cx="1143000" cy="349758"/>
          </a:xfrm>
          <a:prstGeom prst="wedgeRoundRectCallout">
            <a:avLst>
              <a:gd name="adj1" fmla="val 52901"/>
              <a:gd name="adj2" fmla="val 9784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Ooievaars</a:t>
            </a:r>
          </a:p>
        </p:txBody>
      </p:sp>
      <p:cxnSp>
        <p:nvCxnSpPr>
          <p:cNvPr id="69" name="Rechte verbindingslijn 68">
            <a:extLst>
              <a:ext uri="{FF2B5EF4-FFF2-40B4-BE49-F238E27FC236}">
                <a16:creationId xmlns:a16="http://schemas.microsoft.com/office/drawing/2014/main" id="{8732D528-237D-BC67-09AA-BB6E492FE413}"/>
              </a:ext>
            </a:extLst>
          </p:cNvPr>
          <p:cNvCxnSpPr>
            <a:cxnSpLocks/>
          </p:cNvCxnSpPr>
          <p:nvPr/>
        </p:nvCxnSpPr>
        <p:spPr>
          <a:xfrm>
            <a:off x="4527717" y="2732049"/>
            <a:ext cx="412798" cy="2838570"/>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kstballon: ovaal 57">
            <a:extLst>
              <a:ext uri="{FF2B5EF4-FFF2-40B4-BE49-F238E27FC236}">
                <a16:creationId xmlns:a16="http://schemas.microsoft.com/office/drawing/2014/main" id="{EDE2A51A-85CA-E1B4-A744-8AFB656F31C8}"/>
              </a:ext>
            </a:extLst>
          </p:cNvPr>
          <p:cNvSpPr/>
          <p:nvPr/>
        </p:nvSpPr>
        <p:spPr>
          <a:xfrm>
            <a:off x="4597255" y="4989873"/>
            <a:ext cx="1005840" cy="543575"/>
          </a:xfrm>
          <a:prstGeom prst="wedgeEllipseCallout">
            <a:avLst>
              <a:gd name="adj1" fmla="val 56845"/>
              <a:gd name="adj2" fmla="val -108460"/>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Isala</a:t>
            </a:r>
          </a:p>
        </p:txBody>
      </p:sp>
    </p:spTree>
    <p:extLst>
      <p:ext uri="{BB962C8B-B14F-4D97-AF65-F5344CB8AC3E}">
        <p14:creationId xmlns:p14="http://schemas.microsoft.com/office/powerpoint/2010/main" val="135735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BC66317B-136A-EBFA-3B4C-9E072A51D2EA}"/>
              </a:ext>
            </a:extLst>
          </p:cNvPr>
          <p:cNvPicPr>
            <a:picLocks noChangeAspect="1"/>
          </p:cNvPicPr>
          <p:nvPr/>
        </p:nvPicPr>
        <p:blipFill>
          <a:blip r:embed="rId3"/>
          <a:stretch>
            <a:fillRect/>
          </a:stretch>
        </p:blipFill>
        <p:spPr>
          <a:xfrm>
            <a:off x="743538" y="4391247"/>
            <a:ext cx="10534801" cy="2200939"/>
          </a:xfrm>
          <a:prstGeom prst="rect">
            <a:avLst/>
          </a:prstGeom>
        </p:spPr>
      </p:pic>
      <p:pic>
        <p:nvPicPr>
          <p:cNvPr id="10" name="Afbeelding 9">
            <a:extLst>
              <a:ext uri="{FF2B5EF4-FFF2-40B4-BE49-F238E27FC236}">
                <a16:creationId xmlns:a16="http://schemas.microsoft.com/office/drawing/2014/main" id="{32DA2BF3-17DF-32D4-46EE-12DC6E0C4C2C}"/>
              </a:ext>
            </a:extLst>
          </p:cNvPr>
          <p:cNvPicPr>
            <a:picLocks noChangeAspect="1"/>
          </p:cNvPicPr>
          <p:nvPr/>
        </p:nvPicPr>
        <p:blipFill>
          <a:blip r:embed="rId3"/>
          <a:stretch>
            <a:fillRect/>
          </a:stretch>
        </p:blipFill>
        <p:spPr>
          <a:xfrm>
            <a:off x="730888" y="2906195"/>
            <a:ext cx="10534801" cy="1325563"/>
          </a:xfrm>
          <a:prstGeom prst="rect">
            <a:avLst/>
          </a:prstGeom>
        </p:spPr>
      </p:pic>
      <p:sp>
        <p:nvSpPr>
          <p:cNvPr id="5" name="Rechthoek 4">
            <a:extLst>
              <a:ext uri="{FF2B5EF4-FFF2-40B4-BE49-F238E27FC236}">
                <a16:creationId xmlns:a16="http://schemas.microsoft.com/office/drawing/2014/main" id="{A5861AC6-CEA5-10C3-02CB-769053E460A7}"/>
              </a:ext>
            </a:extLst>
          </p:cNvPr>
          <p:cNvSpPr/>
          <p:nvPr/>
        </p:nvSpPr>
        <p:spPr>
          <a:xfrm>
            <a:off x="753139" y="1436058"/>
            <a:ext cx="10515600" cy="131064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1F3C60ED-55CB-F19E-A08E-3806FDA78955}"/>
              </a:ext>
            </a:extLst>
          </p:cNvPr>
          <p:cNvSpPr>
            <a:spLocks noGrp="1"/>
          </p:cNvSpPr>
          <p:nvPr>
            <p:ph idx="1"/>
          </p:nvPr>
        </p:nvSpPr>
        <p:spPr>
          <a:xfrm>
            <a:off x="753139" y="773278"/>
            <a:ext cx="10515600" cy="6176964"/>
          </a:xfrm>
        </p:spPr>
        <p:txBody>
          <a:bodyPr>
            <a:normAutofit fontScale="70000" lnSpcReduction="20000"/>
          </a:bodyPr>
          <a:lstStyle/>
          <a:p>
            <a:endParaRPr lang="nl-NL" dirty="0"/>
          </a:p>
          <a:p>
            <a:pPr marL="0" indent="0">
              <a:buNone/>
            </a:pPr>
            <a:r>
              <a:rPr lang="nl-NL" dirty="0"/>
              <a:t> </a:t>
            </a:r>
          </a:p>
          <a:p>
            <a:pPr marL="0" indent="0">
              <a:lnSpc>
                <a:spcPct val="120000"/>
              </a:lnSpc>
              <a:buNone/>
            </a:pPr>
            <a:r>
              <a:rPr lang="nl-NL" sz="2900" dirty="0">
                <a:solidFill>
                  <a:schemeClr val="accent5">
                    <a:lumMod val="75000"/>
                  </a:schemeClr>
                </a:solidFill>
              </a:rPr>
              <a:t>Deze handleiding betreft de praktische </a:t>
            </a:r>
            <a:r>
              <a:rPr lang="nl-NL" sz="2900" dirty="0">
                <a:solidFill>
                  <a:srgbClr val="FF0000"/>
                </a:solidFill>
              </a:rPr>
              <a:t>stuur</a:t>
            </a:r>
            <a:r>
              <a:rPr lang="nl-NL" sz="2900" dirty="0">
                <a:solidFill>
                  <a:schemeClr val="accent5">
                    <a:lumMod val="75000"/>
                  </a:schemeClr>
                </a:solidFill>
              </a:rPr>
              <a:t>-instructie</a:t>
            </a:r>
            <a:r>
              <a:rPr lang="nl-NL" sz="2900" b="1" dirty="0">
                <a:solidFill>
                  <a:schemeClr val="accent5">
                    <a:lumMod val="75000"/>
                  </a:schemeClr>
                </a:solidFill>
              </a:rPr>
              <a:t> </a:t>
            </a:r>
            <a:r>
              <a:rPr lang="nl-NL" sz="2900" dirty="0">
                <a:solidFill>
                  <a:schemeClr val="accent5">
                    <a:lumMod val="75000"/>
                  </a:schemeClr>
                </a:solidFill>
              </a:rPr>
              <a:t>voor de opleiding kanaalgestuurd (KG). </a:t>
            </a:r>
          </a:p>
          <a:p>
            <a:pPr marL="0" indent="0">
              <a:lnSpc>
                <a:spcPct val="120000"/>
              </a:lnSpc>
              <a:buNone/>
            </a:pPr>
            <a:r>
              <a:rPr lang="nl-NL" sz="2200" dirty="0"/>
              <a:t>De opleiding kanaalgestuurd leidt op voor het vaarbewijs Kanaalgestuurd (KG). Dit geldt voor het vaargebied van de Marshaven tot aan de sluis in het Twentekanaal (de autorisatie C2). Het ingangsniveau voor de KG opleiding is het vaarbewijs Havengestuurd (HG).</a:t>
            </a:r>
          </a:p>
          <a:p>
            <a:pPr marL="0" indent="0">
              <a:buNone/>
            </a:pPr>
            <a:endParaRPr lang="nl-NL" sz="2200" dirty="0"/>
          </a:p>
          <a:p>
            <a:pPr marL="0" indent="0">
              <a:buNone/>
            </a:pPr>
            <a:r>
              <a:rPr lang="nl-NL" sz="2900" dirty="0">
                <a:solidFill>
                  <a:schemeClr val="accent5">
                    <a:lumMod val="75000"/>
                  </a:schemeClr>
                </a:solidFill>
              </a:rPr>
              <a:t>Het doel van de opleiding kanaal gestuurd is drieledig:</a:t>
            </a:r>
          </a:p>
          <a:p>
            <a:pPr marL="0" indent="0">
              <a:buNone/>
            </a:pPr>
            <a:r>
              <a:rPr lang="nl-NL" sz="2300" dirty="0"/>
              <a:t>1/ Het verbeteren van de roeitechniek.</a:t>
            </a:r>
          </a:p>
          <a:p>
            <a:pPr marL="0" indent="0">
              <a:buNone/>
            </a:pPr>
            <a:r>
              <a:rPr lang="nl-NL" sz="2300" dirty="0"/>
              <a:t>2/  Het verbeteren van de roeiconditie.</a:t>
            </a:r>
          </a:p>
          <a:p>
            <a:pPr marL="0" indent="0">
              <a:buNone/>
            </a:pPr>
            <a:r>
              <a:rPr lang="nl-NL" sz="2300" dirty="0"/>
              <a:t>3/  Het aanleren van voldoende IJssel-</a:t>
            </a:r>
            <a:r>
              <a:rPr lang="nl-NL" sz="2300" dirty="0">
                <a:solidFill>
                  <a:srgbClr val="FF0000"/>
                </a:solidFill>
              </a:rPr>
              <a:t>stuur</a:t>
            </a:r>
            <a:r>
              <a:rPr lang="nl-NL" sz="2300" dirty="0"/>
              <a:t>-vaardigheden om naar het  kanaal te kunnen roeien en sturen. </a:t>
            </a:r>
          </a:p>
          <a:p>
            <a:pPr marL="0" indent="0">
              <a:buNone/>
            </a:pPr>
            <a:endParaRPr lang="nl-NL" sz="2600" dirty="0"/>
          </a:p>
          <a:p>
            <a:pPr marL="0" indent="0">
              <a:buNone/>
            </a:pPr>
            <a:r>
              <a:rPr lang="nl-NL" sz="2900" dirty="0">
                <a:solidFill>
                  <a:schemeClr val="accent5">
                    <a:lumMod val="75000"/>
                  </a:schemeClr>
                </a:solidFill>
              </a:rPr>
              <a:t>Raadpleeg voor de andere aspecten van het KG ook de volgende handleidingen in de opleidingen bibliotheek: </a:t>
            </a:r>
          </a:p>
          <a:p>
            <a:pPr marL="0" indent="0">
              <a:lnSpc>
                <a:spcPct val="120000"/>
              </a:lnSpc>
              <a:buNone/>
            </a:pPr>
            <a:r>
              <a:rPr lang="nl-NL" sz="1500" dirty="0"/>
              <a:t>1/ Handleiding IJsselvaardigheden, omgaan met stroming, obstakels en boten. </a:t>
            </a:r>
          </a:p>
          <a:p>
            <a:pPr marL="0" indent="0">
              <a:lnSpc>
                <a:spcPct val="120000"/>
              </a:lnSpc>
              <a:buNone/>
            </a:pPr>
            <a:r>
              <a:rPr lang="nl-NL" sz="1500" dirty="0"/>
              <a:t> 2/ Handleiding  Regels en veiligheid op de IJssel.</a:t>
            </a:r>
          </a:p>
          <a:p>
            <a:pPr marL="0" indent="0">
              <a:lnSpc>
                <a:spcPct val="120000"/>
              </a:lnSpc>
              <a:buNone/>
            </a:pPr>
            <a:r>
              <a:rPr lang="nl-NL" sz="1500" dirty="0"/>
              <a:t>3/ de handleidingen aangaande de roeitechniek: ( -De juiste roeihaal, -</a:t>
            </a:r>
            <a:r>
              <a:rPr lang="nl-NL" sz="1500" dirty="0" err="1"/>
              <a:t>Powerpoint</a:t>
            </a:r>
            <a:r>
              <a:rPr lang="nl-NL" sz="1500" dirty="0"/>
              <a:t> instructies  roeihaal voor introductie en HG coaches, - KNRB brochure: “Handen aan de boot”.</a:t>
            </a:r>
          </a:p>
          <a:p>
            <a:pPr marL="0" indent="0">
              <a:lnSpc>
                <a:spcPct val="120000"/>
              </a:lnSpc>
              <a:buNone/>
            </a:pPr>
            <a:r>
              <a:rPr lang="nl-NL" sz="1500" dirty="0"/>
              <a:t>4/ Het document “Roeien op de IJssel, theorie voor Kanaal en IJssel vaarbewijs vat alle informatie nog eens samen,     maar is op sommige punten achterhaald. </a:t>
            </a:r>
          </a:p>
          <a:p>
            <a:pPr marL="0" indent="0">
              <a:lnSpc>
                <a:spcPct val="120000"/>
              </a:lnSpc>
              <a:buNone/>
            </a:pPr>
            <a:endParaRPr lang="nl-NL" dirty="0"/>
          </a:p>
          <a:p>
            <a:pPr marL="0" indent="0">
              <a:buNone/>
            </a:pPr>
            <a:endParaRPr lang="nl-NL" dirty="0"/>
          </a:p>
          <a:p>
            <a:pPr marL="0" indent="0">
              <a:buNone/>
            </a:pPr>
            <a:endParaRPr lang="nl-NL" dirty="0"/>
          </a:p>
        </p:txBody>
      </p:sp>
      <p:pic>
        <p:nvPicPr>
          <p:cNvPr id="12" name="Afbeelding 11">
            <a:extLst>
              <a:ext uri="{FF2B5EF4-FFF2-40B4-BE49-F238E27FC236}">
                <a16:creationId xmlns:a16="http://schemas.microsoft.com/office/drawing/2014/main" id="{6A24240E-EE7E-ADA3-D542-C03BE71E2567}"/>
              </a:ext>
            </a:extLst>
          </p:cNvPr>
          <p:cNvPicPr>
            <a:picLocks noChangeAspect="1"/>
          </p:cNvPicPr>
          <p:nvPr/>
        </p:nvPicPr>
        <p:blipFill>
          <a:blip r:embed="rId4"/>
          <a:stretch>
            <a:fillRect/>
          </a:stretch>
        </p:blipFill>
        <p:spPr>
          <a:xfrm>
            <a:off x="730888" y="468673"/>
            <a:ext cx="10540898" cy="609209"/>
          </a:xfrm>
          <a:prstGeom prst="rect">
            <a:avLst/>
          </a:prstGeom>
        </p:spPr>
      </p:pic>
      <p:sp>
        <p:nvSpPr>
          <p:cNvPr id="2" name="Titel 1">
            <a:extLst>
              <a:ext uri="{FF2B5EF4-FFF2-40B4-BE49-F238E27FC236}">
                <a16:creationId xmlns:a16="http://schemas.microsoft.com/office/drawing/2014/main" id="{1FCA302F-69EC-4159-B6BD-F11A62BD3059}"/>
              </a:ext>
            </a:extLst>
          </p:cNvPr>
          <p:cNvSpPr>
            <a:spLocks noGrp="1"/>
          </p:cNvSpPr>
          <p:nvPr>
            <p:ph type="title"/>
          </p:nvPr>
        </p:nvSpPr>
        <p:spPr>
          <a:xfrm>
            <a:off x="753139" y="110496"/>
            <a:ext cx="10515600" cy="1325563"/>
          </a:xfrm>
        </p:spPr>
        <p:txBody>
          <a:bodyPr>
            <a:normAutofit/>
          </a:bodyPr>
          <a:lstStyle/>
          <a:p>
            <a:r>
              <a:rPr lang="nl-NL" sz="3600" dirty="0"/>
              <a:t>2. Algemeen.</a:t>
            </a:r>
          </a:p>
        </p:txBody>
      </p:sp>
      <p:pic>
        <p:nvPicPr>
          <p:cNvPr id="4" name="Afbeelding 3">
            <a:extLst>
              <a:ext uri="{FF2B5EF4-FFF2-40B4-BE49-F238E27FC236}">
                <a16:creationId xmlns:a16="http://schemas.microsoft.com/office/drawing/2014/main" id="{7A916576-D62C-A9A7-7D12-24683007F6D4}"/>
              </a:ext>
            </a:extLst>
          </p:cNvPr>
          <p:cNvPicPr>
            <a:picLocks noChangeAspect="1"/>
          </p:cNvPicPr>
          <p:nvPr/>
        </p:nvPicPr>
        <p:blipFill>
          <a:blip r:embed="rId5"/>
          <a:stretch>
            <a:fillRect/>
          </a:stretch>
        </p:blipFill>
        <p:spPr>
          <a:xfrm>
            <a:off x="10851125" y="5958438"/>
            <a:ext cx="829128" cy="548688"/>
          </a:xfrm>
          <a:prstGeom prst="rect">
            <a:avLst/>
          </a:prstGeom>
        </p:spPr>
      </p:pic>
    </p:spTree>
    <p:extLst>
      <p:ext uri="{BB962C8B-B14F-4D97-AF65-F5344CB8AC3E}">
        <p14:creationId xmlns:p14="http://schemas.microsoft.com/office/powerpoint/2010/main" val="241790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92558E8-F452-AD8C-93AD-CFC1682DA4A2}"/>
              </a:ext>
            </a:extLst>
          </p:cNvPr>
          <p:cNvPicPr>
            <a:picLocks noChangeAspect="1"/>
          </p:cNvPicPr>
          <p:nvPr/>
        </p:nvPicPr>
        <p:blipFill>
          <a:blip r:embed="rId2"/>
          <a:stretch>
            <a:fillRect/>
          </a:stretch>
        </p:blipFill>
        <p:spPr>
          <a:xfrm>
            <a:off x="812902" y="5954241"/>
            <a:ext cx="10540898" cy="693599"/>
          </a:xfrm>
          <a:prstGeom prst="rect">
            <a:avLst/>
          </a:prstGeom>
        </p:spPr>
      </p:pic>
      <p:pic>
        <p:nvPicPr>
          <p:cNvPr id="8" name="Afbeelding 7">
            <a:extLst>
              <a:ext uri="{FF2B5EF4-FFF2-40B4-BE49-F238E27FC236}">
                <a16:creationId xmlns:a16="http://schemas.microsoft.com/office/drawing/2014/main" id="{5228522B-3DD8-2E07-8B34-EC20CEE41A8B}"/>
              </a:ext>
            </a:extLst>
          </p:cNvPr>
          <p:cNvPicPr>
            <a:picLocks noChangeAspect="1"/>
          </p:cNvPicPr>
          <p:nvPr/>
        </p:nvPicPr>
        <p:blipFill>
          <a:blip r:embed="rId2"/>
          <a:stretch>
            <a:fillRect/>
          </a:stretch>
        </p:blipFill>
        <p:spPr>
          <a:xfrm>
            <a:off x="812902" y="4932408"/>
            <a:ext cx="10540898" cy="808892"/>
          </a:xfrm>
          <a:prstGeom prst="rect">
            <a:avLst/>
          </a:prstGeom>
        </p:spPr>
      </p:pic>
      <p:pic>
        <p:nvPicPr>
          <p:cNvPr id="7" name="Afbeelding 6">
            <a:extLst>
              <a:ext uri="{FF2B5EF4-FFF2-40B4-BE49-F238E27FC236}">
                <a16:creationId xmlns:a16="http://schemas.microsoft.com/office/drawing/2014/main" id="{A4D8D666-F130-0B8F-DF9D-B9463B8520A4}"/>
              </a:ext>
            </a:extLst>
          </p:cNvPr>
          <p:cNvPicPr>
            <a:picLocks noChangeAspect="1"/>
          </p:cNvPicPr>
          <p:nvPr/>
        </p:nvPicPr>
        <p:blipFill>
          <a:blip r:embed="rId2"/>
          <a:stretch>
            <a:fillRect/>
          </a:stretch>
        </p:blipFill>
        <p:spPr>
          <a:xfrm>
            <a:off x="825551" y="3352503"/>
            <a:ext cx="10540898" cy="1457771"/>
          </a:xfrm>
          <a:prstGeom prst="rect">
            <a:avLst/>
          </a:prstGeom>
        </p:spPr>
      </p:pic>
      <p:pic>
        <p:nvPicPr>
          <p:cNvPr id="6" name="Afbeelding 5">
            <a:extLst>
              <a:ext uri="{FF2B5EF4-FFF2-40B4-BE49-F238E27FC236}">
                <a16:creationId xmlns:a16="http://schemas.microsoft.com/office/drawing/2014/main" id="{98A6ACC4-EE60-77C7-12F4-0014425A9DA9}"/>
              </a:ext>
            </a:extLst>
          </p:cNvPr>
          <p:cNvPicPr>
            <a:picLocks noChangeAspect="1"/>
          </p:cNvPicPr>
          <p:nvPr/>
        </p:nvPicPr>
        <p:blipFill>
          <a:blip r:embed="rId2"/>
          <a:stretch>
            <a:fillRect/>
          </a:stretch>
        </p:blipFill>
        <p:spPr>
          <a:xfrm>
            <a:off x="838200" y="2679691"/>
            <a:ext cx="10540898" cy="480608"/>
          </a:xfrm>
          <a:prstGeom prst="rect">
            <a:avLst/>
          </a:prstGeom>
        </p:spPr>
      </p:pic>
      <p:pic>
        <p:nvPicPr>
          <p:cNvPr id="4" name="Afbeelding 3">
            <a:extLst>
              <a:ext uri="{FF2B5EF4-FFF2-40B4-BE49-F238E27FC236}">
                <a16:creationId xmlns:a16="http://schemas.microsoft.com/office/drawing/2014/main" id="{114F14AD-44F5-DDFB-62F3-FFCC0A5AB832}"/>
              </a:ext>
            </a:extLst>
          </p:cNvPr>
          <p:cNvPicPr>
            <a:picLocks noChangeAspect="1"/>
          </p:cNvPicPr>
          <p:nvPr/>
        </p:nvPicPr>
        <p:blipFill>
          <a:blip r:embed="rId2"/>
          <a:stretch>
            <a:fillRect/>
          </a:stretch>
        </p:blipFill>
        <p:spPr>
          <a:xfrm>
            <a:off x="838200" y="1413589"/>
            <a:ext cx="10540898" cy="1143967"/>
          </a:xfrm>
          <a:prstGeom prst="rect">
            <a:avLst/>
          </a:prstGeom>
        </p:spPr>
      </p:pic>
      <p:sp>
        <p:nvSpPr>
          <p:cNvPr id="3" name="Tijdelijke aanduiding voor inhoud 2">
            <a:extLst>
              <a:ext uri="{FF2B5EF4-FFF2-40B4-BE49-F238E27FC236}">
                <a16:creationId xmlns:a16="http://schemas.microsoft.com/office/drawing/2014/main" id="{2EA215B3-2E9F-2C69-8BB6-B64DA2DCB41F}"/>
              </a:ext>
            </a:extLst>
          </p:cNvPr>
          <p:cNvSpPr>
            <a:spLocks noGrp="1"/>
          </p:cNvSpPr>
          <p:nvPr>
            <p:ph idx="1"/>
          </p:nvPr>
        </p:nvSpPr>
        <p:spPr>
          <a:xfrm>
            <a:off x="812902" y="1535723"/>
            <a:ext cx="10515600" cy="5433126"/>
          </a:xfrm>
        </p:spPr>
        <p:txBody>
          <a:bodyPr>
            <a:normAutofit fontScale="62500" lnSpcReduction="20000"/>
          </a:bodyPr>
          <a:lstStyle/>
          <a:p>
            <a:r>
              <a:rPr lang="nl-NL" dirty="0"/>
              <a:t>Weten waar je heen moet maar niet kunnen manoeuvreren is lastig op de IJssel (en vaak ook</a:t>
            </a:r>
          </a:p>
          <a:p>
            <a:pPr marL="0" indent="0">
              <a:buNone/>
            </a:pPr>
            <a:r>
              <a:rPr lang="nl-NL" dirty="0"/>
              <a:t>     gevaarlijk!). Maar het omgekeerde: Kunnen manoeuvreren maar niet weten waar je heen moet is nóg</a:t>
            </a:r>
          </a:p>
          <a:p>
            <a:pPr marL="0" indent="0">
              <a:buNone/>
            </a:pPr>
            <a:r>
              <a:rPr lang="nl-NL" dirty="0"/>
              <a:t>     lastiger. In beide gevallen mis je de boot.</a:t>
            </a:r>
          </a:p>
          <a:p>
            <a:pPr marL="0" indent="0">
              <a:buNone/>
            </a:pPr>
            <a:endParaRPr lang="nl-NL" dirty="0"/>
          </a:p>
          <a:p>
            <a:r>
              <a:rPr lang="nl-NL" dirty="0"/>
              <a:t>De opleiding kanaalgestuurd is daarom het opdoen van kénnis én van vaardigheden.</a:t>
            </a:r>
          </a:p>
          <a:p>
            <a:endParaRPr lang="nl-NL" dirty="0"/>
          </a:p>
          <a:p>
            <a:r>
              <a:rPr lang="nl-NL" dirty="0"/>
              <a:t> Bij het aanleren van vaardigheden zoals routes en manoeuvres zijn fouten een</a:t>
            </a:r>
          </a:p>
          <a:p>
            <a:pPr marL="0" indent="0">
              <a:buNone/>
            </a:pPr>
            <a:r>
              <a:rPr lang="nl-NL"/>
              <a:t>     belangrijk onderdeel </a:t>
            </a:r>
            <a:r>
              <a:rPr lang="nl-NL" dirty="0"/>
              <a:t>van het leerproces. Ze zijn in feite de basis van het praktische</a:t>
            </a:r>
          </a:p>
          <a:p>
            <a:pPr marL="0" indent="0">
              <a:buNone/>
            </a:pPr>
            <a:r>
              <a:rPr lang="nl-NL" dirty="0"/>
              <a:t>     leerproces, en dus essentieel. Wees er niet bang voor maar neem ze goed (en rustig) waar, </a:t>
            </a:r>
          </a:p>
          <a:p>
            <a:pPr marL="0" indent="0">
              <a:buNone/>
            </a:pPr>
            <a:r>
              <a:rPr lang="nl-NL" dirty="0"/>
              <a:t>     en bouw erop verder. De coach bewaakt daarbij de grenzen van de veiligheid. </a:t>
            </a:r>
          </a:p>
          <a:p>
            <a:endParaRPr lang="nl-NL" dirty="0"/>
          </a:p>
          <a:p>
            <a:r>
              <a:rPr lang="nl-NL" dirty="0"/>
              <a:t>In een efficiënt leerproces werk je mét kennis van zaken aan je vaardigheden en bouw je voort op </a:t>
            </a:r>
          </a:p>
          <a:p>
            <a:pPr marL="0" indent="0">
              <a:buNone/>
            </a:pPr>
            <a:r>
              <a:rPr lang="nl-NL" dirty="0"/>
              <a:t>     je fouten. </a:t>
            </a:r>
          </a:p>
          <a:p>
            <a:endParaRPr lang="nl-NL" dirty="0"/>
          </a:p>
          <a:p>
            <a:r>
              <a:rPr lang="nl-NL" dirty="0"/>
              <a:t>Hoe beter je je leerdoelen voor ogen hebt, hoe beter je stappen kunt maken in je verwerving</a:t>
            </a:r>
          </a:p>
          <a:p>
            <a:pPr marL="0" indent="0">
              <a:buNone/>
            </a:pPr>
            <a:r>
              <a:rPr lang="nl-NL" dirty="0"/>
              <a:t>     van kennis van de IJssel en je manoeuvreervaardigheden. </a:t>
            </a:r>
          </a:p>
        </p:txBody>
      </p:sp>
      <p:pic>
        <p:nvPicPr>
          <p:cNvPr id="5" name="Afbeelding 4">
            <a:extLst>
              <a:ext uri="{FF2B5EF4-FFF2-40B4-BE49-F238E27FC236}">
                <a16:creationId xmlns:a16="http://schemas.microsoft.com/office/drawing/2014/main" id="{958A1B0F-1084-84DF-8523-FFA8F55DACC7}"/>
              </a:ext>
            </a:extLst>
          </p:cNvPr>
          <p:cNvPicPr>
            <a:picLocks noChangeAspect="1"/>
          </p:cNvPicPr>
          <p:nvPr/>
        </p:nvPicPr>
        <p:blipFill>
          <a:blip r:embed="rId3"/>
          <a:stretch>
            <a:fillRect/>
          </a:stretch>
        </p:blipFill>
        <p:spPr>
          <a:xfrm>
            <a:off x="838200" y="402680"/>
            <a:ext cx="10540898" cy="808892"/>
          </a:xfrm>
          <a:prstGeom prst="rect">
            <a:avLst/>
          </a:prstGeom>
        </p:spPr>
      </p:pic>
      <p:sp>
        <p:nvSpPr>
          <p:cNvPr id="2" name="Titel 1">
            <a:extLst>
              <a:ext uri="{FF2B5EF4-FFF2-40B4-BE49-F238E27FC236}">
                <a16:creationId xmlns:a16="http://schemas.microsoft.com/office/drawing/2014/main" id="{1869A141-9BCF-3984-EBD4-8BE83D028675}"/>
              </a:ext>
            </a:extLst>
          </p:cNvPr>
          <p:cNvSpPr>
            <a:spLocks noGrp="1"/>
          </p:cNvSpPr>
          <p:nvPr>
            <p:ph type="title"/>
          </p:nvPr>
        </p:nvSpPr>
        <p:spPr>
          <a:xfrm>
            <a:off x="863498" y="210160"/>
            <a:ext cx="10515600" cy="1325563"/>
          </a:xfrm>
        </p:spPr>
        <p:txBody>
          <a:bodyPr/>
          <a:lstStyle/>
          <a:p>
            <a:r>
              <a:rPr lang="nl-NL" dirty="0"/>
              <a:t>Tips leren en coachen.</a:t>
            </a:r>
          </a:p>
        </p:txBody>
      </p:sp>
    </p:spTree>
    <p:extLst>
      <p:ext uri="{BB962C8B-B14F-4D97-AF65-F5344CB8AC3E}">
        <p14:creationId xmlns:p14="http://schemas.microsoft.com/office/powerpoint/2010/main" val="355743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84C6392-3439-8995-E89E-42C951FDE34A}"/>
              </a:ext>
            </a:extLst>
          </p:cNvPr>
          <p:cNvPicPr>
            <a:picLocks noChangeAspect="1"/>
          </p:cNvPicPr>
          <p:nvPr/>
        </p:nvPicPr>
        <p:blipFill>
          <a:blip r:embed="rId2"/>
          <a:stretch>
            <a:fillRect/>
          </a:stretch>
        </p:blipFill>
        <p:spPr>
          <a:xfrm>
            <a:off x="818998" y="6101959"/>
            <a:ext cx="10534801" cy="537302"/>
          </a:xfrm>
          <a:prstGeom prst="rect">
            <a:avLst/>
          </a:prstGeom>
        </p:spPr>
      </p:pic>
      <p:pic>
        <p:nvPicPr>
          <p:cNvPr id="4" name="Afbeelding 3">
            <a:extLst>
              <a:ext uri="{FF2B5EF4-FFF2-40B4-BE49-F238E27FC236}">
                <a16:creationId xmlns:a16="http://schemas.microsoft.com/office/drawing/2014/main" id="{FF326BDA-A18D-EF63-39CB-4D919370E7FA}"/>
              </a:ext>
            </a:extLst>
          </p:cNvPr>
          <p:cNvPicPr>
            <a:picLocks noChangeAspect="1"/>
          </p:cNvPicPr>
          <p:nvPr/>
        </p:nvPicPr>
        <p:blipFill>
          <a:blip r:embed="rId2"/>
          <a:stretch>
            <a:fillRect/>
          </a:stretch>
        </p:blipFill>
        <p:spPr>
          <a:xfrm>
            <a:off x="818999" y="2322858"/>
            <a:ext cx="10534801" cy="2691457"/>
          </a:xfrm>
          <a:prstGeom prst="rect">
            <a:avLst/>
          </a:prstGeom>
        </p:spPr>
      </p:pic>
      <p:sp>
        <p:nvSpPr>
          <p:cNvPr id="3" name="Tijdelijke aanduiding voor inhoud 2">
            <a:extLst>
              <a:ext uri="{FF2B5EF4-FFF2-40B4-BE49-F238E27FC236}">
                <a16:creationId xmlns:a16="http://schemas.microsoft.com/office/drawing/2014/main" id="{400EA7FE-2E15-A1C0-D5F2-E05461AD1E2E}"/>
              </a:ext>
            </a:extLst>
          </p:cNvPr>
          <p:cNvSpPr>
            <a:spLocks noGrp="1"/>
          </p:cNvSpPr>
          <p:nvPr>
            <p:ph idx="1"/>
          </p:nvPr>
        </p:nvSpPr>
        <p:spPr>
          <a:xfrm>
            <a:off x="838200" y="2343024"/>
            <a:ext cx="10515600" cy="5383881"/>
          </a:xfrm>
        </p:spPr>
        <p:txBody>
          <a:bodyPr>
            <a:normAutofit fontScale="40000" lnSpcReduction="20000"/>
          </a:bodyPr>
          <a:lstStyle/>
          <a:p>
            <a:pPr marL="0" indent="0">
              <a:buNone/>
            </a:pPr>
            <a:r>
              <a:rPr lang="nl-NL" dirty="0"/>
              <a:t>.</a:t>
            </a:r>
          </a:p>
          <a:p>
            <a:pPr marL="0" indent="0">
              <a:buNone/>
            </a:pPr>
            <a:r>
              <a:rPr lang="nl-NL" sz="5000" dirty="0"/>
              <a:t>1/ De opleiding IJsselgestuurd-Noord .</a:t>
            </a:r>
          </a:p>
          <a:p>
            <a:pPr marL="0" indent="0">
              <a:buNone/>
            </a:pPr>
            <a:r>
              <a:rPr lang="nl-NL" sz="4000" dirty="0"/>
              <a:t>     Deze behelst uitbreiding van het   vaargebied tot aan de oude IJsselbrug en t/m het zandgat van Gorssel. Je leert</a:t>
            </a:r>
          </a:p>
          <a:p>
            <a:pPr marL="0" indent="0">
              <a:buNone/>
            </a:pPr>
            <a:r>
              <a:rPr lang="nl-NL" sz="4000" dirty="0"/>
              <a:t>     nieuwe routes en je ontwikkelt de basale  </a:t>
            </a:r>
            <a:r>
              <a:rPr lang="nl-NL" sz="4000" dirty="0" err="1"/>
              <a:t>Ijsselvaardigheden</a:t>
            </a:r>
            <a:r>
              <a:rPr lang="nl-NL" sz="4000" dirty="0"/>
              <a:t> verder, die je hebt aangeleerd tijdens het KG,. </a:t>
            </a:r>
          </a:p>
          <a:p>
            <a:pPr marL="0" indent="0">
              <a:buNone/>
            </a:pPr>
            <a:r>
              <a:rPr lang="nl-NL" sz="4000" dirty="0"/>
              <a:t>     </a:t>
            </a:r>
          </a:p>
          <a:p>
            <a:pPr marL="0" indent="0">
              <a:buNone/>
            </a:pPr>
            <a:r>
              <a:rPr lang="nl-NL" sz="5000" dirty="0"/>
              <a:t>2/ Opleiding IJsselgestuurd-Zuid.</a:t>
            </a:r>
          </a:p>
          <a:p>
            <a:pPr marL="0" indent="0">
              <a:buNone/>
            </a:pPr>
            <a:r>
              <a:rPr lang="nl-NL" sz="4000" dirty="0"/>
              <a:t>     Dit is een aanvulling op IJsselgestuurd-Noord die het vaargebied uitbreidt tot en met het Gat van Stam. </a:t>
            </a:r>
          </a:p>
          <a:p>
            <a:pPr marL="0" indent="0">
              <a:buNone/>
            </a:pPr>
            <a:r>
              <a:rPr lang="nl-NL" sz="4000" dirty="0"/>
              <a:t>     Je leert manoeuvreren bij de oude brug, de stad, en de Vispoorthaven.  </a:t>
            </a:r>
          </a:p>
          <a:p>
            <a:pPr marL="0" indent="0">
              <a:buNone/>
            </a:pPr>
            <a:r>
              <a:rPr lang="nl-NL" sz="4000" dirty="0"/>
              <a:t>  </a:t>
            </a:r>
          </a:p>
          <a:p>
            <a:pPr marL="0" indent="0">
              <a:buNone/>
            </a:pPr>
            <a:endParaRPr lang="nl-NL" sz="4000" dirty="0"/>
          </a:p>
          <a:p>
            <a:pPr marL="0" indent="0">
              <a:buNone/>
            </a:pPr>
            <a:endParaRPr lang="nl-NL" sz="4000" dirty="0"/>
          </a:p>
          <a:p>
            <a:pPr marL="0" indent="0">
              <a:buNone/>
            </a:pPr>
            <a:endParaRPr lang="nl-NL" sz="4000" dirty="0"/>
          </a:p>
          <a:p>
            <a:pPr marL="0" indent="0">
              <a:buNone/>
            </a:pPr>
            <a:endParaRPr lang="nl-NL" sz="4000" dirty="0"/>
          </a:p>
          <a:p>
            <a:pPr marL="0" indent="0">
              <a:buNone/>
            </a:pPr>
            <a:r>
              <a:rPr lang="nl-NL" sz="4000" dirty="0"/>
              <a:t>Informatie of opgave voor deelname hiervoor bij de ROC via:  </a:t>
            </a:r>
            <a:r>
              <a:rPr lang="nl-NL" sz="4000" u="sng" dirty="0">
                <a:hlinkClick r:id="rId3"/>
              </a:rPr>
              <a:t>roeiopleidingen-commissaris@zrzv-isala.nl</a:t>
            </a:r>
            <a:r>
              <a:rPr lang="nl-NL" sz="4000" dirty="0"/>
              <a:t> </a:t>
            </a:r>
          </a:p>
          <a:p>
            <a:pPr marL="0" indent="0">
              <a:buNone/>
            </a:pPr>
            <a:r>
              <a:rPr lang="nl-NL" sz="4000" dirty="0"/>
              <a:t> </a:t>
            </a:r>
          </a:p>
          <a:p>
            <a:pPr marL="0" indent="0">
              <a:buNone/>
            </a:pPr>
            <a:r>
              <a:rPr lang="nl-NL" sz="4000" dirty="0"/>
              <a:t>  </a:t>
            </a:r>
          </a:p>
          <a:p>
            <a:pPr marL="0" indent="0">
              <a:buNone/>
            </a:pPr>
            <a:r>
              <a:rPr lang="nl-NL" sz="4000" dirty="0"/>
              <a:t>     </a:t>
            </a:r>
          </a:p>
        </p:txBody>
      </p:sp>
      <p:pic>
        <p:nvPicPr>
          <p:cNvPr id="5" name="Afbeelding 4">
            <a:extLst>
              <a:ext uri="{FF2B5EF4-FFF2-40B4-BE49-F238E27FC236}">
                <a16:creationId xmlns:a16="http://schemas.microsoft.com/office/drawing/2014/main" id="{B9C53163-F5C2-3D93-141A-8D4804C90A41}"/>
              </a:ext>
            </a:extLst>
          </p:cNvPr>
          <p:cNvPicPr>
            <a:picLocks noChangeAspect="1"/>
          </p:cNvPicPr>
          <p:nvPr/>
        </p:nvPicPr>
        <p:blipFill>
          <a:blip r:embed="rId2"/>
          <a:stretch>
            <a:fillRect/>
          </a:stretch>
        </p:blipFill>
        <p:spPr>
          <a:xfrm>
            <a:off x="828598" y="628116"/>
            <a:ext cx="10534801" cy="1044273"/>
          </a:xfrm>
          <a:prstGeom prst="rect">
            <a:avLst/>
          </a:prstGeom>
        </p:spPr>
      </p:pic>
      <p:sp>
        <p:nvSpPr>
          <p:cNvPr id="2" name="Titel 1">
            <a:extLst>
              <a:ext uri="{FF2B5EF4-FFF2-40B4-BE49-F238E27FC236}">
                <a16:creationId xmlns:a16="http://schemas.microsoft.com/office/drawing/2014/main" id="{FDDEA7C7-D064-23BD-9A53-2A3C4AEE03BA}"/>
              </a:ext>
            </a:extLst>
          </p:cNvPr>
          <p:cNvSpPr>
            <a:spLocks noGrp="1"/>
          </p:cNvSpPr>
          <p:nvPr>
            <p:ph type="title"/>
          </p:nvPr>
        </p:nvSpPr>
        <p:spPr>
          <a:xfrm>
            <a:off x="838200" y="497473"/>
            <a:ext cx="10515600" cy="1325563"/>
          </a:xfrm>
        </p:spPr>
        <p:txBody>
          <a:bodyPr/>
          <a:lstStyle/>
          <a:p>
            <a:r>
              <a:rPr lang="nl-NL" dirty="0"/>
              <a:t>Opleidingen volgend op KG. </a:t>
            </a:r>
          </a:p>
        </p:txBody>
      </p:sp>
    </p:spTree>
    <p:extLst>
      <p:ext uri="{BB962C8B-B14F-4D97-AF65-F5344CB8AC3E}">
        <p14:creationId xmlns:p14="http://schemas.microsoft.com/office/powerpoint/2010/main" val="323730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728B3535-1891-DE33-DAA2-AF34829EFE59}"/>
              </a:ext>
            </a:extLst>
          </p:cNvPr>
          <p:cNvPicPr>
            <a:picLocks noGrp="1" noChangeAspect="1"/>
          </p:cNvPicPr>
          <p:nvPr>
            <p:ph sz="half" idx="1"/>
          </p:nvPr>
        </p:nvPicPr>
        <p:blipFill>
          <a:blip r:embed="rId2"/>
          <a:stretch>
            <a:fillRect/>
          </a:stretch>
        </p:blipFill>
        <p:spPr>
          <a:xfrm>
            <a:off x="668548" y="627096"/>
            <a:ext cx="5045828" cy="6591078"/>
          </a:xfrm>
          <a:prstGeom prst="rect">
            <a:avLst/>
          </a:prstGeom>
        </p:spPr>
      </p:pic>
      <p:pic>
        <p:nvPicPr>
          <p:cNvPr id="5" name="Afbeelding 4">
            <a:extLst>
              <a:ext uri="{FF2B5EF4-FFF2-40B4-BE49-F238E27FC236}">
                <a16:creationId xmlns:a16="http://schemas.microsoft.com/office/drawing/2014/main" id="{2198F476-CD69-57F2-9567-6445993B2473}"/>
              </a:ext>
            </a:extLst>
          </p:cNvPr>
          <p:cNvPicPr>
            <a:picLocks noChangeAspect="1"/>
          </p:cNvPicPr>
          <p:nvPr/>
        </p:nvPicPr>
        <p:blipFill>
          <a:blip r:embed="rId3"/>
          <a:stretch>
            <a:fillRect/>
          </a:stretch>
        </p:blipFill>
        <p:spPr>
          <a:xfrm>
            <a:off x="668548" y="388786"/>
            <a:ext cx="10534801" cy="850467"/>
          </a:xfrm>
          <a:prstGeom prst="rect">
            <a:avLst/>
          </a:prstGeom>
        </p:spPr>
      </p:pic>
      <p:sp>
        <p:nvSpPr>
          <p:cNvPr id="6" name="Tijdelijke aanduiding voor inhoud 5">
            <a:extLst>
              <a:ext uri="{FF2B5EF4-FFF2-40B4-BE49-F238E27FC236}">
                <a16:creationId xmlns:a16="http://schemas.microsoft.com/office/drawing/2014/main" id="{F3E2CD6A-D204-B5A9-3126-2A77C53B8A89}"/>
              </a:ext>
            </a:extLst>
          </p:cNvPr>
          <p:cNvSpPr>
            <a:spLocks noGrp="1"/>
          </p:cNvSpPr>
          <p:nvPr>
            <p:ph sz="half" idx="2"/>
          </p:nvPr>
        </p:nvSpPr>
        <p:spPr>
          <a:xfrm>
            <a:off x="5544723" y="1417754"/>
            <a:ext cx="5425527" cy="4601207"/>
          </a:xfrm>
        </p:spPr>
        <p:txBody>
          <a:bodyPr>
            <a:noAutofit/>
          </a:bodyPr>
          <a:lstStyle/>
          <a:p>
            <a:pPr marL="0" indent="0">
              <a:lnSpc>
                <a:spcPct val="100000"/>
              </a:lnSpc>
              <a:buNone/>
            </a:pPr>
            <a:r>
              <a:rPr lang="nl-NL" sz="2000" b="1" dirty="0"/>
              <a:t>Onderdelen:</a:t>
            </a:r>
          </a:p>
          <a:p>
            <a:pPr marL="457200" indent="-457200">
              <a:lnSpc>
                <a:spcPct val="100000"/>
              </a:lnSpc>
              <a:buFont typeface="+mj-lt"/>
              <a:buAutoNum type="arabicPeriod"/>
            </a:pPr>
            <a:r>
              <a:rPr lang="nl-NL" sz="2000" dirty="0"/>
              <a:t>Marshaven uit.</a:t>
            </a:r>
          </a:p>
          <a:p>
            <a:pPr marL="457200" indent="-457200">
              <a:lnSpc>
                <a:spcPct val="170000"/>
              </a:lnSpc>
              <a:buFont typeface="+mj-lt"/>
              <a:buAutoNum type="arabicPeriod"/>
            </a:pPr>
            <a:r>
              <a:rPr lang="nl-NL" sz="2000" dirty="0"/>
              <a:t>Voorrangsregels richting kanaal</a:t>
            </a:r>
          </a:p>
          <a:p>
            <a:pPr marL="0" indent="0">
              <a:lnSpc>
                <a:spcPct val="170000"/>
              </a:lnSpc>
              <a:buFont typeface="+mj-lt"/>
              <a:buAutoNum type="arabicPeriod"/>
              <a:tabLst>
                <a:tab pos="0" algn="l"/>
              </a:tabLst>
            </a:pPr>
            <a:r>
              <a:rPr lang="nl-NL" sz="2000" dirty="0"/>
              <a:t>    Route naar het kanaal; oversteken.</a:t>
            </a:r>
          </a:p>
          <a:p>
            <a:pPr marL="0" indent="0">
              <a:lnSpc>
                <a:spcPct val="170000"/>
              </a:lnSpc>
              <a:buFont typeface="+mj-lt"/>
              <a:buAutoNum type="arabicPeriod"/>
              <a:tabLst>
                <a:tab pos="0" algn="l"/>
              </a:tabLst>
            </a:pPr>
            <a:r>
              <a:rPr lang="nl-NL" sz="2000" dirty="0"/>
              <a:t>    Kanaal in met ronden.</a:t>
            </a:r>
          </a:p>
          <a:p>
            <a:pPr marL="457200" indent="-457200">
              <a:lnSpc>
                <a:spcPct val="170000"/>
              </a:lnSpc>
              <a:buFont typeface="+mj-lt"/>
              <a:buAutoNum type="arabicPeriod"/>
            </a:pPr>
            <a:r>
              <a:rPr lang="nl-NL" sz="2000" dirty="0"/>
              <a:t>Kanaal in zonder ronden. </a:t>
            </a:r>
          </a:p>
          <a:p>
            <a:pPr marL="457200" indent="-457200">
              <a:lnSpc>
                <a:spcPct val="170000"/>
              </a:lnSpc>
              <a:buFont typeface="+mj-lt"/>
              <a:buAutoNum type="arabicPeriod"/>
            </a:pPr>
            <a:r>
              <a:rPr lang="nl-NL" sz="2000" dirty="0"/>
              <a:t>Varen op het Twentekanaal </a:t>
            </a:r>
          </a:p>
          <a:p>
            <a:pPr marL="457200" indent="-457200">
              <a:lnSpc>
                <a:spcPct val="170000"/>
              </a:lnSpc>
              <a:buFont typeface="+mj-lt"/>
              <a:buAutoNum type="arabicPeriod"/>
            </a:pPr>
            <a:r>
              <a:rPr lang="nl-NL" sz="2000" dirty="0"/>
              <a:t>Kanaal uit.</a:t>
            </a:r>
          </a:p>
        </p:txBody>
      </p:sp>
      <p:sp>
        <p:nvSpPr>
          <p:cNvPr id="10" name="Rechthoek 9">
            <a:extLst>
              <a:ext uri="{FF2B5EF4-FFF2-40B4-BE49-F238E27FC236}">
                <a16:creationId xmlns:a16="http://schemas.microsoft.com/office/drawing/2014/main" id="{E79EC288-9183-65DA-C6E4-2E71C2AC87CE}"/>
              </a:ext>
            </a:extLst>
          </p:cNvPr>
          <p:cNvSpPr/>
          <p:nvPr/>
        </p:nvSpPr>
        <p:spPr>
          <a:xfrm>
            <a:off x="1371600" y="5831632"/>
            <a:ext cx="187115" cy="187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white"/>
                </a:solidFill>
                <a:effectLst/>
                <a:uLnTx/>
                <a:uFillTx/>
                <a:latin typeface="Aptos" panose="02110004020202020204"/>
                <a:ea typeface="+mn-ea"/>
                <a:cs typeface="+mn-cs"/>
              </a:rPr>
              <a:t>7</a:t>
            </a:r>
          </a:p>
        </p:txBody>
      </p:sp>
      <p:pic>
        <p:nvPicPr>
          <p:cNvPr id="2" name="Picture 2" descr="isala-logo-2025">
            <a:extLst>
              <a:ext uri="{FF2B5EF4-FFF2-40B4-BE49-F238E27FC236}">
                <a16:creationId xmlns:a16="http://schemas.microsoft.com/office/drawing/2014/main" id="{A8D4504D-9254-6A72-A3E2-61D3BD75C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E346257D-EF84-2ADC-370A-BEB3DCD16829}"/>
              </a:ext>
            </a:extLst>
          </p:cNvPr>
          <p:cNvSpPr/>
          <p:nvPr/>
        </p:nvSpPr>
        <p:spPr>
          <a:xfrm>
            <a:off x="982825" y="5209591"/>
            <a:ext cx="149792" cy="1183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white"/>
                </a:solidFill>
                <a:effectLst/>
                <a:uLnTx/>
                <a:uFillTx/>
                <a:latin typeface="Aptos" panose="02110004020202020204"/>
                <a:ea typeface="+mn-ea"/>
                <a:cs typeface="+mn-cs"/>
              </a:rPr>
              <a:t>6</a:t>
            </a:r>
          </a:p>
        </p:txBody>
      </p:sp>
      <p:sp>
        <p:nvSpPr>
          <p:cNvPr id="4" name="Titel 3">
            <a:extLst>
              <a:ext uri="{FF2B5EF4-FFF2-40B4-BE49-F238E27FC236}">
                <a16:creationId xmlns:a16="http://schemas.microsoft.com/office/drawing/2014/main" id="{9C93C8A4-80DE-6EC4-DB7B-7581C71F8B85}"/>
              </a:ext>
            </a:extLst>
          </p:cNvPr>
          <p:cNvSpPr>
            <a:spLocks noGrp="1"/>
          </p:cNvSpPr>
          <p:nvPr>
            <p:ph type="title"/>
          </p:nvPr>
        </p:nvSpPr>
        <p:spPr>
          <a:xfrm>
            <a:off x="838200" y="167633"/>
            <a:ext cx="10515600" cy="1325563"/>
          </a:xfrm>
        </p:spPr>
        <p:txBody>
          <a:bodyPr>
            <a:normAutofit/>
          </a:bodyPr>
          <a:lstStyle/>
          <a:p>
            <a:r>
              <a:rPr lang="nl-NL" sz="4000" b="1" dirty="0">
                <a:latin typeface="+mn-lt"/>
              </a:rPr>
              <a:t>3. Routes en manoeuvres kanaalgestuurd</a:t>
            </a:r>
          </a:p>
        </p:txBody>
      </p:sp>
    </p:spTree>
    <p:extLst>
      <p:ext uri="{BB962C8B-B14F-4D97-AF65-F5344CB8AC3E}">
        <p14:creationId xmlns:p14="http://schemas.microsoft.com/office/powerpoint/2010/main" val="384427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Tijdelijke aanduiding voor inhoud 3">
            <a:extLst>
              <a:ext uri="{FF2B5EF4-FFF2-40B4-BE49-F238E27FC236}">
                <a16:creationId xmlns:a16="http://schemas.microsoft.com/office/drawing/2014/main" id="{850D46A9-55AC-395D-D9E1-6ED1E1DE28E1}"/>
              </a:ext>
            </a:extLst>
          </p:cNvPr>
          <p:cNvPicPr>
            <a:picLocks noChangeAspect="1"/>
          </p:cNvPicPr>
          <p:nvPr/>
        </p:nvPicPr>
        <p:blipFill>
          <a:blip r:embed="rId2"/>
          <a:srcRect l="25971" t="7838" r="19749" b="3609"/>
          <a:stretch/>
        </p:blipFill>
        <p:spPr>
          <a:xfrm>
            <a:off x="501451" y="1715345"/>
            <a:ext cx="5161931" cy="4575785"/>
          </a:xfrm>
          <a:prstGeom prst="rect">
            <a:avLst/>
          </a:prstGeom>
          <a:ln>
            <a:noFill/>
          </a:ln>
        </p:spPr>
      </p:pic>
      <p:sp>
        <p:nvSpPr>
          <p:cNvPr id="6" name="Tekstvak 5">
            <a:extLst>
              <a:ext uri="{FF2B5EF4-FFF2-40B4-BE49-F238E27FC236}">
                <a16:creationId xmlns:a16="http://schemas.microsoft.com/office/drawing/2014/main" id="{11EEEE00-9E94-750F-0C93-7F9600F08614}"/>
              </a:ext>
            </a:extLst>
          </p:cNvPr>
          <p:cNvSpPr txBox="1"/>
          <p:nvPr/>
        </p:nvSpPr>
        <p:spPr>
          <a:xfrm>
            <a:off x="838200" y="585242"/>
            <a:ext cx="73225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ptos" panose="02110004020202020204"/>
                <a:ea typeface="+mn-ea"/>
                <a:cs typeface="+mn-cs"/>
              </a:rPr>
              <a:t>1.  Marshaven uit </a:t>
            </a:r>
          </a:p>
        </p:txBody>
      </p:sp>
      <p:sp>
        <p:nvSpPr>
          <p:cNvPr id="8" name="Tekstvak 7">
            <a:extLst>
              <a:ext uri="{FF2B5EF4-FFF2-40B4-BE49-F238E27FC236}">
                <a16:creationId xmlns:a16="http://schemas.microsoft.com/office/drawing/2014/main" id="{DECE9B06-E02B-4419-1EA7-D58BBBD4E8EC}"/>
              </a:ext>
            </a:extLst>
          </p:cNvPr>
          <p:cNvSpPr txBox="1"/>
          <p:nvPr/>
        </p:nvSpPr>
        <p:spPr>
          <a:xfrm>
            <a:off x="5821573" y="1524896"/>
            <a:ext cx="6061317" cy="4708981"/>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rPr>
              <a:t>Houd bij het uitvaren van de Marshaven richting kanaal voldoende afstand van de wal.  Let extra op bij westenwind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rPr>
              <a:t>Soms liggen er vissers in de havenmond. Neem dan tijd en handel zoals de situatie vereist.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rPr>
              <a:t>Let op Isala roeiers die aan bakboordwal van het kanaal komen. Zij moeten buitenom via de stuurboordwal de haven inroeien.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rPr>
              <a:t>Bij passerende verkeer                mag je de rivier op als je dat verkeer niet hindert. Is dat wel het geval dan moet je wachten. </a:t>
            </a:r>
            <a:r>
              <a:rPr lang="nl-NL" sz="2000" dirty="0">
                <a:solidFill>
                  <a:prstClr val="black"/>
                </a:solidFill>
                <a:latin typeface="Aptos" panose="02110004020202020204"/>
              </a:rPr>
              <a:t>Het verkeer op de IJssel heeft dan altijd voorrang.</a:t>
            </a:r>
            <a:endPar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Rechthoek 8">
            <a:extLst>
              <a:ext uri="{FF2B5EF4-FFF2-40B4-BE49-F238E27FC236}">
                <a16:creationId xmlns:a16="http://schemas.microsoft.com/office/drawing/2014/main" id="{E5718721-A39A-8470-F7E6-60CA2AF6A2BF}"/>
              </a:ext>
            </a:extLst>
          </p:cNvPr>
          <p:cNvSpPr/>
          <p:nvPr/>
        </p:nvSpPr>
        <p:spPr>
          <a:xfrm>
            <a:off x="4402704" y="2905265"/>
            <a:ext cx="233464" cy="1799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1</a:t>
            </a:r>
          </a:p>
        </p:txBody>
      </p:sp>
      <p:sp>
        <p:nvSpPr>
          <p:cNvPr id="12" name="Rechthoek 11">
            <a:extLst>
              <a:ext uri="{FF2B5EF4-FFF2-40B4-BE49-F238E27FC236}">
                <a16:creationId xmlns:a16="http://schemas.microsoft.com/office/drawing/2014/main" id="{13B5A317-F212-4C26-02C7-38D7F3407EBE}"/>
              </a:ext>
            </a:extLst>
          </p:cNvPr>
          <p:cNvSpPr/>
          <p:nvPr/>
        </p:nvSpPr>
        <p:spPr>
          <a:xfrm>
            <a:off x="2965685" y="3527041"/>
            <a:ext cx="233464" cy="1799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3</a:t>
            </a:r>
          </a:p>
        </p:txBody>
      </p:sp>
      <p:cxnSp>
        <p:nvCxnSpPr>
          <p:cNvPr id="17" name="Rechte verbindingslijn met pijl 5">
            <a:extLst>
              <a:ext uri="{FF2B5EF4-FFF2-40B4-BE49-F238E27FC236}">
                <a16:creationId xmlns:a16="http://schemas.microsoft.com/office/drawing/2014/main" id="{81C4DBEC-BCB3-D222-F64E-A024CA5653FA}"/>
              </a:ext>
            </a:extLst>
          </p:cNvPr>
          <p:cNvCxnSpPr>
            <a:cxnSpLocks/>
          </p:cNvCxnSpPr>
          <p:nvPr/>
        </p:nvCxnSpPr>
        <p:spPr>
          <a:xfrm flipH="1" flipV="1">
            <a:off x="4076627" y="3521365"/>
            <a:ext cx="142673" cy="3193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0">
            <a:extLst>
              <a:ext uri="{FF2B5EF4-FFF2-40B4-BE49-F238E27FC236}">
                <a16:creationId xmlns:a16="http://schemas.microsoft.com/office/drawing/2014/main" id="{7E120761-CB5F-3929-907B-35A1C92F164C}"/>
              </a:ext>
            </a:extLst>
          </p:cNvPr>
          <p:cNvCxnSpPr>
            <a:cxnSpLocks/>
          </p:cNvCxnSpPr>
          <p:nvPr/>
        </p:nvCxnSpPr>
        <p:spPr>
          <a:xfrm flipH="1" flipV="1">
            <a:off x="3826951" y="2926621"/>
            <a:ext cx="74578" cy="3172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Rechte verbindingslijn met pijl 11">
            <a:extLst>
              <a:ext uri="{FF2B5EF4-FFF2-40B4-BE49-F238E27FC236}">
                <a16:creationId xmlns:a16="http://schemas.microsoft.com/office/drawing/2014/main" id="{35FCB986-2024-AB91-29A7-BEF3EB3B0BC2}"/>
              </a:ext>
            </a:extLst>
          </p:cNvPr>
          <p:cNvCxnSpPr>
            <a:cxnSpLocks/>
          </p:cNvCxnSpPr>
          <p:nvPr/>
        </p:nvCxnSpPr>
        <p:spPr>
          <a:xfrm flipH="1" flipV="1">
            <a:off x="3710083" y="2243595"/>
            <a:ext cx="29184" cy="3404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Rechte verbindingslijn met pijl 12">
            <a:extLst>
              <a:ext uri="{FF2B5EF4-FFF2-40B4-BE49-F238E27FC236}">
                <a16:creationId xmlns:a16="http://schemas.microsoft.com/office/drawing/2014/main" id="{1256B1CA-9DC0-5E9B-8789-EFEF6AEB8697}"/>
              </a:ext>
            </a:extLst>
          </p:cNvPr>
          <p:cNvCxnSpPr>
            <a:cxnSpLocks/>
          </p:cNvCxnSpPr>
          <p:nvPr/>
        </p:nvCxnSpPr>
        <p:spPr>
          <a:xfrm>
            <a:off x="3209043" y="2406641"/>
            <a:ext cx="0" cy="416946"/>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Rechte verbindingslijn met pijl 13">
            <a:extLst>
              <a:ext uri="{FF2B5EF4-FFF2-40B4-BE49-F238E27FC236}">
                <a16:creationId xmlns:a16="http://schemas.microsoft.com/office/drawing/2014/main" id="{80E805D5-D0AF-C022-19F5-90BF4E7CB0C4}"/>
              </a:ext>
            </a:extLst>
          </p:cNvPr>
          <p:cNvCxnSpPr>
            <a:cxnSpLocks/>
          </p:cNvCxnSpPr>
          <p:nvPr/>
        </p:nvCxnSpPr>
        <p:spPr>
          <a:xfrm>
            <a:off x="3209043" y="3004745"/>
            <a:ext cx="0" cy="374634"/>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Rechte verbindingslijn met pijl 15">
            <a:extLst>
              <a:ext uri="{FF2B5EF4-FFF2-40B4-BE49-F238E27FC236}">
                <a16:creationId xmlns:a16="http://schemas.microsoft.com/office/drawing/2014/main" id="{A1584355-2EEF-8DC4-EDA0-BFDB2970B9EF}"/>
              </a:ext>
            </a:extLst>
          </p:cNvPr>
          <p:cNvCxnSpPr>
            <a:cxnSpLocks/>
          </p:cNvCxnSpPr>
          <p:nvPr/>
        </p:nvCxnSpPr>
        <p:spPr>
          <a:xfrm flipH="1" flipV="1">
            <a:off x="4349003" y="4206386"/>
            <a:ext cx="123216" cy="3334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Rechte verbindingslijn met pijl 16">
            <a:extLst>
              <a:ext uri="{FF2B5EF4-FFF2-40B4-BE49-F238E27FC236}">
                <a16:creationId xmlns:a16="http://schemas.microsoft.com/office/drawing/2014/main" id="{87B0C8DA-7C0B-193C-DCF4-4FD093645DF3}"/>
              </a:ext>
            </a:extLst>
          </p:cNvPr>
          <p:cNvCxnSpPr>
            <a:cxnSpLocks/>
          </p:cNvCxnSpPr>
          <p:nvPr/>
        </p:nvCxnSpPr>
        <p:spPr>
          <a:xfrm flipH="1" flipV="1">
            <a:off x="4636168" y="4903919"/>
            <a:ext cx="130624" cy="2803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Rechte verbindingslijn met pijl 51">
            <a:extLst>
              <a:ext uri="{FF2B5EF4-FFF2-40B4-BE49-F238E27FC236}">
                <a16:creationId xmlns:a16="http://schemas.microsoft.com/office/drawing/2014/main" id="{380FE8F6-35DF-577E-D36F-6F457A31099E}"/>
              </a:ext>
            </a:extLst>
          </p:cNvPr>
          <p:cNvCxnSpPr>
            <a:cxnSpLocks/>
          </p:cNvCxnSpPr>
          <p:nvPr/>
        </p:nvCxnSpPr>
        <p:spPr>
          <a:xfrm flipH="1">
            <a:off x="3199149" y="1744376"/>
            <a:ext cx="9894" cy="485623"/>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Rechte verbindingslijn met pijl 67">
            <a:extLst>
              <a:ext uri="{FF2B5EF4-FFF2-40B4-BE49-F238E27FC236}">
                <a16:creationId xmlns:a16="http://schemas.microsoft.com/office/drawing/2014/main" id="{B3F6C8B0-1B06-BBC4-0449-C8616099FB19}"/>
              </a:ext>
            </a:extLst>
          </p:cNvPr>
          <p:cNvCxnSpPr>
            <a:cxnSpLocks/>
          </p:cNvCxnSpPr>
          <p:nvPr/>
        </p:nvCxnSpPr>
        <p:spPr>
          <a:xfrm flipH="1" flipV="1">
            <a:off x="4903596" y="5416062"/>
            <a:ext cx="244037" cy="4339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0561D62E-5577-C513-6828-E3FB50D41438}"/>
              </a:ext>
            </a:extLst>
          </p:cNvPr>
          <p:cNvCxnSpPr>
            <a:cxnSpLocks/>
          </p:cNvCxnSpPr>
          <p:nvPr/>
        </p:nvCxnSpPr>
        <p:spPr>
          <a:xfrm flipV="1">
            <a:off x="3922961" y="3004745"/>
            <a:ext cx="296339" cy="80482"/>
          </a:xfrm>
          <a:prstGeom prst="straightConnector1">
            <a:avLst/>
          </a:prstGeom>
          <a:ln w="190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016ACAF0-230B-EB7A-488F-32993AD868B3}"/>
              </a:ext>
            </a:extLst>
          </p:cNvPr>
          <p:cNvCxnSpPr>
            <a:cxnSpLocks/>
          </p:cNvCxnSpPr>
          <p:nvPr/>
        </p:nvCxnSpPr>
        <p:spPr>
          <a:xfrm flipV="1">
            <a:off x="3366005" y="3096569"/>
            <a:ext cx="481565" cy="95493"/>
          </a:xfrm>
          <a:prstGeom prst="straightConnector1">
            <a:avLst/>
          </a:prstGeom>
          <a:ln w="190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2" name="Picture 2" descr="isala-logo-2025">
            <a:extLst>
              <a:ext uri="{FF2B5EF4-FFF2-40B4-BE49-F238E27FC236}">
                <a16:creationId xmlns:a16="http://schemas.microsoft.com/office/drawing/2014/main" id="{7BBB95B0-5279-05DA-DCC1-BB285DC6E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sp>
        <p:nvSpPr>
          <p:cNvPr id="3" name="Pijl: omhoog 6">
            <a:extLst>
              <a:ext uri="{FF2B5EF4-FFF2-40B4-BE49-F238E27FC236}">
                <a16:creationId xmlns:a16="http://schemas.microsoft.com/office/drawing/2014/main" id="{950E382B-A117-8B0D-A5B3-707F2873755D}"/>
              </a:ext>
            </a:extLst>
          </p:cNvPr>
          <p:cNvSpPr/>
          <p:nvPr/>
        </p:nvSpPr>
        <p:spPr>
          <a:xfrm rot="1309195">
            <a:off x="970493" y="4000338"/>
            <a:ext cx="620514" cy="958226"/>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Pijl: omhoog 6">
            <a:extLst>
              <a:ext uri="{FF2B5EF4-FFF2-40B4-BE49-F238E27FC236}">
                <a16:creationId xmlns:a16="http://schemas.microsoft.com/office/drawing/2014/main" id="{46EAABC8-25A5-A5E8-7A02-2F984368353E}"/>
              </a:ext>
            </a:extLst>
          </p:cNvPr>
          <p:cNvSpPr/>
          <p:nvPr/>
        </p:nvSpPr>
        <p:spPr>
          <a:xfrm rot="5400000">
            <a:off x="9048392" y="4825133"/>
            <a:ext cx="407326" cy="564899"/>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hthoek 11">
            <a:extLst>
              <a:ext uri="{FF2B5EF4-FFF2-40B4-BE49-F238E27FC236}">
                <a16:creationId xmlns:a16="http://schemas.microsoft.com/office/drawing/2014/main" id="{0FD63648-8FBB-E6A3-22B9-AE311D91AC98}"/>
              </a:ext>
            </a:extLst>
          </p:cNvPr>
          <p:cNvSpPr/>
          <p:nvPr/>
        </p:nvSpPr>
        <p:spPr>
          <a:xfrm>
            <a:off x="1345772" y="3635517"/>
            <a:ext cx="233464" cy="1799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4</a:t>
            </a:r>
          </a:p>
        </p:txBody>
      </p:sp>
      <p:pic>
        <p:nvPicPr>
          <p:cNvPr id="15" name="Afbeelding 2" descr="Afbeelding met kleding, persoon, zwart-wit, buitenshuis&#10;&#10;Door AI gegenereerde inhoud is mogelijk onjuist.">
            <a:extLst>
              <a:ext uri="{FF2B5EF4-FFF2-40B4-BE49-F238E27FC236}">
                <a16:creationId xmlns:a16="http://schemas.microsoft.com/office/drawing/2014/main" id="{66B1B942-B9D8-418D-9A6A-68F6886E140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9119" r="-1"/>
          <a:stretch/>
        </p:blipFill>
        <p:spPr>
          <a:xfrm>
            <a:off x="3684611" y="4450060"/>
            <a:ext cx="718093" cy="793449"/>
          </a:xfrm>
          <a:prstGeom prst="rect">
            <a:avLst/>
          </a:prstGeom>
        </p:spPr>
      </p:pic>
      <p:sp>
        <p:nvSpPr>
          <p:cNvPr id="7" name="Rechthoek 11">
            <a:extLst>
              <a:ext uri="{FF2B5EF4-FFF2-40B4-BE49-F238E27FC236}">
                <a16:creationId xmlns:a16="http://schemas.microsoft.com/office/drawing/2014/main" id="{D5CD89FF-1F0B-B66E-44D2-1B383DBEBD49}"/>
              </a:ext>
            </a:extLst>
          </p:cNvPr>
          <p:cNvSpPr/>
          <p:nvPr/>
        </p:nvSpPr>
        <p:spPr>
          <a:xfrm>
            <a:off x="3932824" y="5243509"/>
            <a:ext cx="233464" cy="1799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2</a:t>
            </a:r>
          </a:p>
        </p:txBody>
      </p:sp>
      <p:cxnSp>
        <p:nvCxnSpPr>
          <p:cNvPr id="5" name="Rechte verbindingslijn met pijl 13">
            <a:extLst>
              <a:ext uri="{FF2B5EF4-FFF2-40B4-BE49-F238E27FC236}">
                <a16:creationId xmlns:a16="http://schemas.microsoft.com/office/drawing/2014/main" id="{656960BE-90AB-126C-5683-32C32A92E04A}"/>
              </a:ext>
            </a:extLst>
          </p:cNvPr>
          <p:cNvCxnSpPr>
            <a:cxnSpLocks/>
          </p:cNvCxnSpPr>
          <p:nvPr/>
        </p:nvCxnSpPr>
        <p:spPr>
          <a:xfrm>
            <a:off x="3232022" y="3807226"/>
            <a:ext cx="133983" cy="432457"/>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Rechte verbindingslijn met pijl 13">
            <a:extLst>
              <a:ext uri="{FF2B5EF4-FFF2-40B4-BE49-F238E27FC236}">
                <a16:creationId xmlns:a16="http://schemas.microsoft.com/office/drawing/2014/main" id="{3C2C1F7F-0D34-5A6E-0BE4-A93CD89C2F13}"/>
              </a:ext>
            </a:extLst>
          </p:cNvPr>
          <p:cNvCxnSpPr>
            <a:cxnSpLocks/>
          </p:cNvCxnSpPr>
          <p:nvPr/>
        </p:nvCxnSpPr>
        <p:spPr>
          <a:xfrm>
            <a:off x="3451147" y="4479451"/>
            <a:ext cx="163949" cy="424468"/>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Rechte verbindingslijn met pijl 13">
            <a:extLst>
              <a:ext uri="{FF2B5EF4-FFF2-40B4-BE49-F238E27FC236}">
                <a16:creationId xmlns:a16="http://schemas.microsoft.com/office/drawing/2014/main" id="{5DB55470-F266-59F5-99BC-5B038842C785}"/>
              </a:ext>
            </a:extLst>
          </p:cNvPr>
          <p:cNvCxnSpPr>
            <a:cxnSpLocks/>
          </p:cNvCxnSpPr>
          <p:nvPr/>
        </p:nvCxnSpPr>
        <p:spPr>
          <a:xfrm>
            <a:off x="3739267" y="5246231"/>
            <a:ext cx="183694" cy="354480"/>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Rechte verbindingslijn met pijl 13">
            <a:extLst>
              <a:ext uri="{FF2B5EF4-FFF2-40B4-BE49-F238E27FC236}">
                <a16:creationId xmlns:a16="http://schemas.microsoft.com/office/drawing/2014/main" id="{36C15967-3C7C-B276-A9BF-620C0C497946}"/>
              </a:ext>
            </a:extLst>
          </p:cNvPr>
          <p:cNvCxnSpPr>
            <a:cxnSpLocks/>
          </p:cNvCxnSpPr>
          <p:nvPr/>
        </p:nvCxnSpPr>
        <p:spPr>
          <a:xfrm>
            <a:off x="4058823" y="5784898"/>
            <a:ext cx="135983" cy="318532"/>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Rechte verbindingslijn met pijl 11">
            <a:extLst>
              <a:ext uri="{FF2B5EF4-FFF2-40B4-BE49-F238E27FC236}">
                <a16:creationId xmlns:a16="http://schemas.microsoft.com/office/drawing/2014/main" id="{5E223729-BD70-EB01-47E4-1D0A5B626452}"/>
              </a:ext>
            </a:extLst>
          </p:cNvPr>
          <p:cNvCxnSpPr>
            <a:cxnSpLocks/>
          </p:cNvCxnSpPr>
          <p:nvPr/>
        </p:nvCxnSpPr>
        <p:spPr>
          <a:xfrm flipH="1" flipV="1">
            <a:off x="3640693" y="1708481"/>
            <a:ext cx="29184" cy="3404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2">
            <a:extLst>
              <a:ext uri="{FF2B5EF4-FFF2-40B4-BE49-F238E27FC236}">
                <a16:creationId xmlns:a16="http://schemas.microsoft.com/office/drawing/2014/main" id="{798CB6F6-6D42-8A11-265E-35C0DE103695}"/>
              </a:ext>
            </a:extLst>
          </p:cNvPr>
          <p:cNvCxnSpPr>
            <a:cxnSpLocks/>
          </p:cNvCxnSpPr>
          <p:nvPr/>
        </p:nvCxnSpPr>
        <p:spPr>
          <a:xfrm flipV="1">
            <a:off x="3739267" y="2010747"/>
            <a:ext cx="296339" cy="80482"/>
          </a:xfrm>
          <a:prstGeom prst="straightConnector1">
            <a:avLst/>
          </a:prstGeom>
          <a:ln w="190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602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F00BA-7C0E-E4F6-1942-599B064E6517}"/>
              </a:ext>
            </a:extLst>
          </p:cNvPr>
          <p:cNvSpPr>
            <a:spLocks noGrp="1"/>
          </p:cNvSpPr>
          <p:nvPr>
            <p:ph type="title"/>
          </p:nvPr>
        </p:nvSpPr>
        <p:spPr>
          <a:xfrm>
            <a:off x="838200" y="422888"/>
            <a:ext cx="10515600" cy="1325563"/>
          </a:xfrm>
        </p:spPr>
        <p:txBody>
          <a:bodyPr>
            <a:normAutofit/>
          </a:bodyPr>
          <a:lstStyle/>
          <a:p>
            <a:r>
              <a:rPr lang="nl-NL" sz="4000" dirty="0">
                <a:latin typeface="+mn-lt"/>
              </a:rPr>
              <a:t>2. Voorrangsregels richting kanaal</a:t>
            </a:r>
          </a:p>
        </p:txBody>
      </p:sp>
      <p:sp>
        <p:nvSpPr>
          <p:cNvPr id="3" name="Tijdelijke aanduiding voor inhoud 2">
            <a:extLst>
              <a:ext uri="{FF2B5EF4-FFF2-40B4-BE49-F238E27FC236}">
                <a16:creationId xmlns:a16="http://schemas.microsoft.com/office/drawing/2014/main" id="{612BDEA9-8ABC-557A-ED40-B5CA2AC2DEA4}"/>
              </a:ext>
            </a:extLst>
          </p:cNvPr>
          <p:cNvSpPr>
            <a:spLocks noGrp="1"/>
          </p:cNvSpPr>
          <p:nvPr>
            <p:ph idx="1"/>
          </p:nvPr>
        </p:nvSpPr>
        <p:spPr>
          <a:xfrm>
            <a:off x="838200" y="1863829"/>
            <a:ext cx="8830688" cy="5260997"/>
          </a:xfrm>
        </p:spPr>
        <p:txBody>
          <a:bodyPr>
            <a:normAutofit fontScale="92500" lnSpcReduction="20000"/>
          </a:bodyPr>
          <a:lstStyle/>
          <a:p>
            <a:pPr marL="0" indent="0">
              <a:buNone/>
            </a:pPr>
            <a:r>
              <a:rPr lang="nl-NL" sz="2000" dirty="0"/>
              <a:t>Je hebt voorrang op alle tegemoet komend verkeer, want je vaart aan</a:t>
            </a:r>
          </a:p>
          <a:p>
            <a:pPr marL="0" indent="0">
              <a:buNone/>
            </a:pPr>
            <a:r>
              <a:rPr lang="nl-NL" sz="2000" dirty="0"/>
              <a:t> stuurboordwal.</a:t>
            </a:r>
          </a:p>
          <a:p>
            <a:pPr marL="0" indent="0">
              <a:buNone/>
            </a:pPr>
            <a:endParaRPr lang="nl-NL" sz="2000" dirty="0"/>
          </a:p>
          <a:p>
            <a:pPr marL="0" indent="0">
              <a:buNone/>
            </a:pPr>
            <a:r>
              <a:rPr lang="nl-NL" sz="2000" dirty="0"/>
              <a:t>MAAR 1 ! </a:t>
            </a:r>
          </a:p>
          <a:p>
            <a:pPr marL="0" indent="0">
              <a:buNone/>
            </a:pPr>
            <a:r>
              <a:rPr lang="nl-NL" sz="2000" dirty="0"/>
              <a:t>Beroepsvaart die je aan jouw wal tegemoet komt heeft op de IJssel altijd voorrang.</a:t>
            </a:r>
          </a:p>
          <a:p>
            <a:pPr marL="0" indent="0">
              <a:buNone/>
            </a:pPr>
            <a:r>
              <a:rPr lang="nl-NL" sz="2000" dirty="0"/>
              <a:t> Lijkt het daarop, steek dan over, als je er tijd en ruimte voor hebt. Blijf anders dicht</a:t>
            </a:r>
          </a:p>
          <a:p>
            <a:pPr marL="0" indent="0">
              <a:buNone/>
            </a:pPr>
            <a:r>
              <a:rPr lang="nl-NL" sz="2000" dirty="0"/>
              <a:t> bij de wal of ga in een krib. </a:t>
            </a:r>
          </a:p>
          <a:p>
            <a:pPr marL="0" indent="0">
              <a:buNone/>
            </a:pPr>
            <a:endParaRPr lang="nl-NL" sz="2000" dirty="0"/>
          </a:p>
          <a:p>
            <a:pPr marL="0" indent="0">
              <a:buNone/>
            </a:pPr>
            <a:r>
              <a:rPr lang="nl-NL" sz="2000" dirty="0"/>
              <a:t>MAAR 2 ! </a:t>
            </a:r>
          </a:p>
          <a:p>
            <a:pPr marL="0" indent="0">
              <a:buNone/>
            </a:pPr>
            <a:r>
              <a:rPr lang="nl-NL" sz="2000" dirty="0"/>
              <a:t>Speciale Isala regel:  Voor Isala boten die je tegemoetkomen (stroomopwaarts dus) wijk je</a:t>
            </a:r>
          </a:p>
          <a:p>
            <a:pPr marL="0" indent="0">
              <a:buNone/>
            </a:pPr>
            <a:r>
              <a:rPr lang="nl-NL" sz="2000" dirty="0"/>
              <a:t> uitrichting rivier, om zo zelf de mee-stroom te pakken. Deze regel geldt tussen het kanaal en</a:t>
            </a:r>
          </a:p>
          <a:p>
            <a:pPr marL="0" indent="0">
              <a:buNone/>
            </a:pPr>
            <a:r>
              <a:rPr lang="nl-NL" sz="2000" dirty="0"/>
              <a:t> het IJsselpaviljoen aan de andere kant van de oude brug. </a:t>
            </a:r>
          </a:p>
          <a:p>
            <a:pPr marL="0" indent="0">
              <a:buNone/>
            </a:pPr>
            <a:endParaRPr lang="nl-NL" sz="2000" dirty="0"/>
          </a:p>
          <a:p>
            <a:pPr marL="0" indent="0">
              <a:buNone/>
            </a:pPr>
            <a:r>
              <a:rPr lang="nl-NL" sz="2000" dirty="0"/>
              <a:t>          </a:t>
            </a:r>
          </a:p>
          <a:p>
            <a:pPr marL="0" indent="0">
              <a:buNone/>
            </a:pPr>
            <a:endParaRPr lang="nl-NL" dirty="0"/>
          </a:p>
        </p:txBody>
      </p:sp>
      <mc:AlternateContent xmlns:mc="http://schemas.openxmlformats.org/markup-compatibility/2006" xmlns:p14="http://schemas.microsoft.com/office/powerpoint/2010/main">
        <mc:Choice Requires="p14">
          <p:contentPart p14:bwMode="auto" r:id="rId2">
            <p14:nvContentPartPr>
              <p14:cNvPr id="4" name="Inkt 3">
                <a:extLst>
                  <a:ext uri="{FF2B5EF4-FFF2-40B4-BE49-F238E27FC236}">
                    <a16:creationId xmlns:a16="http://schemas.microsoft.com/office/drawing/2014/main" id="{47C2F459-6F82-13AF-C407-B93D1FEC0BC6}"/>
                  </a:ext>
                </a:extLst>
              </p14:cNvPr>
              <p14:cNvContentPartPr/>
              <p14:nvPr/>
            </p14:nvContentPartPr>
            <p14:xfrm>
              <a:off x="8091720" y="1028070"/>
              <a:ext cx="360" cy="360"/>
            </p14:xfrm>
          </p:contentPart>
        </mc:Choice>
        <mc:Fallback xmlns="">
          <p:pic>
            <p:nvPicPr>
              <p:cNvPr id="4" name="Inkt 3">
                <a:extLst>
                  <a:ext uri="{FF2B5EF4-FFF2-40B4-BE49-F238E27FC236}">
                    <a16:creationId xmlns:a16="http://schemas.microsoft.com/office/drawing/2014/main" id="{47C2F459-6F82-13AF-C407-B93D1FEC0BC6}"/>
                  </a:ext>
                </a:extLst>
              </p:cNvPr>
              <p:cNvPicPr/>
              <p:nvPr/>
            </p:nvPicPr>
            <p:blipFill>
              <a:blip r:embed="rId3"/>
              <a:stretch>
                <a:fillRect/>
              </a:stretch>
            </p:blipFill>
            <p:spPr>
              <a:xfrm>
                <a:off x="8083080" y="10194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t 4">
                <a:extLst>
                  <a:ext uri="{FF2B5EF4-FFF2-40B4-BE49-F238E27FC236}">
                    <a16:creationId xmlns:a16="http://schemas.microsoft.com/office/drawing/2014/main" id="{2F5DB13C-B74E-CB4A-1A54-1F76955CE483}"/>
                  </a:ext>
                </a:extLst>
              </p14:cNvPr>
              <p14:cNvContentPartPr/>
              <p14:nvPr/>
            </p14:nvContentPartPr>
            <p14:xfrm>
              <a:off x="10938240" y="1005750"/>
              <a:ext cx="360" cy="360"/>
            </p14:xfrm>
          </p:contentPart>
        </mc:Choice>
        <mc:Fallback xmlns="">
          <p:pic>
            <p:nvPicPr>
              <p:cNvPr id="5" name="Inkt 4">
                <a:extLst>
                  <a:ext uri="{FF2B5EF4-FFF2-40B4-BE49-F238E27FC236}">
                    <a16:creationId xmlns:a16="http://schemas.microsoft.com/office/drawing/2014/main" id="{2F5DB13C-B74E-CB4A-1A54-1F76955CE483}"/>
                  </a:ext>
                </a:extLst>
              </p:cNvPr>
              <p:cNvPicPr/>
              <p:nvPr/>
            </p:nvPicPr>
            <p:blipFill>
              <a:blip r:embed="rId3"/>
              <a:stretch>
                <a:fillRect/>
              </a:stretch>
            </p:blipFill>
            <p:spPr>
              <a:xfrm>
                <a:off x="10929600" y="9967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t 5">
                <a:extLst>
                  <a:ext uri="{FF2B5EF4-FFF2-40B4-BE49-F238E27FC236}">
                    <a16:creationId xmlns:a16="http://schemas.microsoft.com/office/drawing/2014/main" id="{FF02A5F1-E9D4-3792-E205-D85D5E8013A2}"/>
                  </a:ext>
                </a:extLst>
              </p14:cNvPr>
              <p14:cNvContentPartPr/>
              <p14:nvPr/>
            </p14:nvContentPartPr>
            <p14:xfrm>
              <a:off x="6343200" y="1085670"/>
              <a:ext cx="360" cy="360"/>
            </p14:xfrm>
          </p:contentPart>
        </mc:Choice>
        <mc:Fallback xmlns="">
          <p:pic>
            <p:nvPicPr>
              <p:cNvPr id="6" name="Inkt 5">
                <a:extLst>
                  <a:ext uri="{FF2B5EF4-FFF2-40B4-BE49-F238E27FC236}">
                    <a16:creationId xmlns:a16="http://schemas.microsoft.com/office/drawing/2014/main" id="{FF02A5F1-E9D4-3792-E205-D85D5E8013A2}"/>
                  </a:ext>
                </a:extLst>
              </p:cNvPr>
              <p:cNvPicPr/>
              <p:nvPr/>
            </p:nvPicPr>
            <p:blipFill>
              <a:blip r:embed="rId3"/>
              <a:stretch>
                <a:fillRect/>
              </a:stretch>
            </p:blipFill>
            <p:spPr>
              <a:xfrm>
                <a:off x="6334200" y="10766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t 6">
                <a:extLst>
                  <a:ext uri="{FF2B5EF4-FFF2-40B4-BE49-F238E27FC236}">
                    <a16:creationId xmlns:a16="http://schemas.microsoft.com/office/drawing/2014/main" id="{1A3DF769-EA38-26C7-E9B7-120EA1E4EFE4}"/>
                  </a:ext>
                </a:extLst>
              </p14:cNvPr>
              <p14:cNvContentPartPr/>
              <p14:nvPr/>
            </p14:nvContentPartPr>
            <p14:xfrm>
              <a:off x="5995800" y="1838070"/>
              <a:ext cx="9360" cy="31680"/>
            </p14:xfrm>
          </p:contentPart>
        </mc:Choice>
        <mc:Fallback xmlns="">
          <p:pic>
            <p:nvPicPr>
              <p:cNvPr id="7" name="Inkt 6">
                <a:extLst>
                  <a:ext uri="{FF2B5EF4-FFF2-40B4-BE49-F238E27FC236}">
                    <a16:creationId xmlns:a16="http://schemas.microsoft.com/office/drawing/2014/main" id="{1A3DF769-EA38-26C7-E9B7-120EA1E4EFE4}"/>
                  </a:ext>
                </a:extLst>
              </p:cNvPr>
              <p:cNvPicPr/>
              <p:nvPr/>
            </p:nvPicPr>
            <p:blipFill>
              <a:blip r:embed="rId7"/>
              <a:stretch>
                <a:fillRect/>
              </a:stretch>
            </p:blipFill>
            <p:spPr>
              <a:xfrm>
                <a:off x="5987160" y="1829070"/>
                <a:ext cx="27000" cy="49320"/>
              </a:xfrm>
              <a:prstGeom prst="rect">
                <a:avLst/>
              </a:prstGeom>
            </p:spPr>
          </p:pic>
        </mc:Fallback>
      </mc:AlternateContent>
      <p:pic>
        <p:nvPicPr>
          <p:cNvPr id="9" name="Picture 2" descr="isala-logo-2025">
            <a:extLst>
              <a:ext uri="{FF2B5EF4-FFF2-40B4-BE49-F238E27FC236}">
                <a16:creationId xmlns:a16="http://schemas.microsoft.com/office/drawing/2014/main" id="{B56824AE-854F-350D-7998-7762436277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596416"/>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786</TotalTime>
  <Words>2046</Words>
  <Application>Microsoft Office PowerPoint</Application>
  <PresentationFormat>Breedbeeld</PresentationFormat>
  <Paragraphs>273</Paragraphs>
  <Slides>21</Slides>
  <Notes>5</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21</vt:i4>
      </vt:variant>
    </vt:vector>
  </HeadingPairs>
  <TitlesOfParts>
    <vt:vector size="27" baseType="lpstr">
      <vt:lpstr>Aptos</vt:lpstr>
      <vt:lpstr>Aptos Display</vt:lpstr>
      <vt:lpstr>Aptos Narrow</vt:lpstr>
      <vt:lpstr>Arial</vt:lpstr>
      <vt:lpstr>1_Kantoorthema</vt:lpstr>
      <vt:lpstr>Kantoorthema</vt:lpstr>
      <vt:lpstr>Roeiopleidingencommissie ZRZV Isala           CURSUS KANAALGESTUURD  </vt:lpstr>
      <vt:lpstr> Handleiding praktijk situaties voor de opleiding Kanaalgestuurd </vt:lpstr>
      <vt:lpstr>1. Vaargebied en Oriëntatie.</vt:lpstr>
      <vt:lpstr>2. Algemeen.</vt:lpstr>
      <vt:lpstr>Tips leren en coachen.</vt:lpstr>
      <vt:lpstr>Opleidingen volgend op KG. </vt:lpstr>
      <vt:lpstr>3. Routes en manoeuvres kanaalgestuurd</vt:lpstr>
      <vt:lpstr>PowerPoint-presentatie</vt:lpstr>
      <vt:lpstr>2. Voorrangsregels richting kanaal</vt:lpstr>
      <vt:lpstr>3. Route naar het kanaal, oversteken.</vt:lpstr>
      <vt:lpstr>3. Naar het kanaal als je niet kunt oversteken.</vt:lpstr>
      <vt:lpstr>Er zijn 3 kribben vóór de kanaalingang waarin je kunt draaien en wachten. </vt:lpstr>
      <vt:lpstr>3. Er komen schepen maar je bent al overgestoken.</vt:lpstr>
      <vt:lpstr>3. Het kanaal indraaien vanuit richting Deventer.  </vt:lpstr>
      <vt:lpstr>4. Kanaal in met ronden vanuit Zutphen.   Start met ronden zodra de boeg “kanaal vrij” geeft.</vt:lpstr>
      <vt:lpstr>5. Kanaal in zonder ronden.</vt:lpstr>
      <vt:lpstr>4. In de kom van het Kanaal.   </vt:lpstr>
      <vt:lpstr>6. Roeien op het Twentekanaal </vt:lpstr>
      <vt:lpstr>7. Het kanaal uit en plan B.</vt:lpstr>
      <vt:lpstr>PowerPoint-presentatie</vt:lpstr>
      <vt:lpstr>Raadpleeg voor de andere aspecten van het KG ook de volgende handleidingen in de opleidingen bibliotheek: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Lex Schouten</dc:creator>
  <cp:lastModifiedBy>Lex Schouten</cp:lastModifiedBy>
  <cp:revision>1</cp:revision>
  <cp:lastPrinted>2025-06-18T09:00:16Z</cp:lastPrinted>
  <dcterms:created xsi:type="dcterms:W3CDTF">2025-06-01T09:40:23Z</dcterms:created>
  <dcterms:modified xsi:type="dcterms:W3CDTF">2025-09-15T10:20:32Z</dcterms:modified>
</cp:coreProperties>
</file>