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5" r:id="rId2"/>
    <p:sldId id="332" r:id="rId3"/>
    <p:sldId id="381" r:id="rId4"/>
    <p:sldId id="346" r:id="rId5"/>
    <p:sldId id="391" r:id="rId6"/>
    <p:sldId id="382" r:id="rId7"/>
    <p:sldId id="342" r:id="rId8"/>
    <p:sldId id="317" r:id="rId9"/>
    <p:sldId id="320" r:id="rId10"/>
    <p:sldId id="319" r:id="rId11"/>
    <p:sldId id="297" r:id="rId12"/>
    <p:sldId id="394" r:id="rId13"/>
    <p:sldId id="335" r:id="rId14"/>
    <p:sldId id="389" r:id="rId15"/>
    <p:sldId id="386" r:id="rId16"/>
    <p:sldId id="348" r:id="rId17"/>
    <p:sldId id="387" r:id="rId18"/>
    <p:sldId id="352" r:id="rId19"/>
    <p:sldId id="372" r:id="rId20"/>
    <p:sldId id="39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AC754-E12E-496F-AA9F-96DB86249B90}" v="35" dt="2025-09-15T10:20:11.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showGuides="1">
      <p:cViewPr varScale="1">
        <p:scale>
          <a:sx n="90" d="100"/>
          <a:sy n="90" d="100"/>
        </p:scale>
        <p:origin x="594" y="3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Schouten" userId="0fe9f67fad095d75" providerId="LiveId" clId="{2196E531-5A18-4DF0-B03C-C248C212E0AB}"/>
    <pc:docChg chg="undo custSel addSld delSld modSld sldOrd">
      <pc:chgData name="Lex Schouten" userId="0fe9f67fad095d75" providerId="LiveId" clId="{2196E531-5A18-4DF0-B03C-C248C212E0AB}" dt="2025-09-15T10:20:11.171" v="366" actId="21"/>
      <pc:docMkLst>
        <pc:docMk/>
      </pc:docMkLst>
      <pc:sldChg chg="del">
        <pc:chgData name="Lex Schouten" userId="0fe9f67fad095d75" providerId="LiveId" clId="{2196E531-5A18-4DF0-B03C-C248C212E0AB}" dt="2025-09-13T07:05:21.596" v="6" actId="2696"/>
        <pc:sldMkLst>
          <pc:docMk/>
          <pc:sldMk cId="267066529" sldId="256"/>
        </pc:sldMkLst>
      </pc:sldChg>
      <pc:sldChg chg="add">
        <pc:chgData name="Lex Schouten" userId="0fe9f67fad095d75" providerId="LiveId" clId="{2196E531-5A18-4DF0-B03C-C248C212E0AB}" dt="2025-09-13T07:07:11.766" v="15"/>
        <pc:sldMkLst>
          <pc:docMk/>
          <pc:sldMk cId="1877299848" sldId="297"/>
        </pc:sldMkLst>
      </pc:sldChg>
      <pc:sldChg chg="add">
        <pc:chgData name="Lex Schouten" userId="0fe9f67fad095d75" providerId="LiveId" clId="{2196E531-5A18-4DF0-B03C-C248C212E0AB}" dt="2025-09-13T07:06:31.772" v="12"/>
        <pc:sldMkLst>
          <pc:docMk/>
          <pc:sldMk cId="1901070821" sldId="317"/>
        </pc:sldMkLst>
      </pc:sldChg>
      <pc:sldChg chg="add">
        <pc:chgData name="Lex Schouten" userId="0fe9f67fad095d75" providerId="LiveId" clId="{2196E531-5A18-4DF0-B03C-C248C212E0AB}" dt="2025-09-13T07:07:02.646" v="14"/>
        <pc:sldMkLst>
          <pc:docMk/>
          <pc:sldMk cId="3379981195" sldId="319"/>
        </pc:sldMkLst>
      </pc:sldChg>
      <pc:sldChg chg="add">
        <pc:chgData name="Lex Schouten" userId="0fe9f67fad095d75" providerId="LiveId" clId="{2196E531-5A18-4DF0-B03C-C248C212E0AB}" dt="2025-09-13T07:06:54.654" v="13"/>
        <pc:sldMkLst>
          <pc:docMk/>
          <pc:sldMk cId="3487943151" sldId="320"/>
        </pc:sldMkLst>
      </pc:sldChg>
      <pc:sldChg chg="modSp add mod">
        <pc:chgData name="Lex Schouten" userId="0fe9f67fad095d75" providerId="LiveId" clId="{2196E531-5A18-4DF0-B03C-C248C212E0AB}" dt="2025-09-13T07:04:50.281" v="5" actId="167"/>
        <pc:sldMkLst>
          <pc:docMk/>
          <pc:sldMk cId="3207323866" sldId="332"/>
        </pc:sldMkLst>
        <pc:spChg chg="ord">
          <ac:chgData name="Lex Schouten" userId="0fe9f67fad095d75" providerId="LiveId" clId="{2196E531-5A18-4DF0-B03C-C248C212E0AB}" dt="2025-09-13T07:04:50.281" v="5" actId="167"/>
          <ac:spMkLst>
            <pc:docMk/>
            <pc:sldMk cId="3207323866" sldId="332"/>
            <ac:spMk id="3" creationId="{E6E1967A-D0BB-F86B-C818-7ED022660C70}"/>
          </ac:spMkLst>
        </pc:spChg>
        <pc:picChg chg="mod">
          <ac:chgData name="Lex Schouten" userId="0fe9f67fad095d75" providerId="LiveId" clId="{2196E531-5A18-4DF0-B03C-C248C212E0AB}" dt="2025-09-13T07:04:48" v="4" actId="1076"/>
          <ac:picMkLst>
            <pc:docMk/>
            <pc:sldMk cId="3207323866" sldId="332"/>
            <ac:picMk id="5" creationId="{AC092EA2-3E9B-72A4-F234-48CD2EBBFB09}"/>
          </ac:picMkLst>
        </pc:picChg>
      </pc:sldChg>
      <pc:sldChg chg="add">
        <pc:chgData name="Lex Schouten" userId="0fe9f67fad095d75" providerId="LiveId" clId="{2196E531-5A18-4DF0-B03C-C248C212E0AB}" dt="2025-09-13T07:07:52.430" v="19"/>
        <pc:sldMkLst>
          <pc:docMk/>
          <pc:sldMk cId="3175536783" sldId="335"/>
        </pc:sldMkLst>
      </pc:sldChg>
      <pc:sldChg chg="addSp delSp modSp add mod">
        <pc:chgData name="Lex Schouten" userId="0fe9f67fad095d75" providerId="LiveId" clId="{2196E531-5A18-4DF0-B03C-C248C212E0AB}" dt="2025-09-13T18:41:59.388" v="50" actId="20577"/>
        <pc:sldMkLst>
          <pc:docMk/>
          <pc:sldMk cId="38948415" sldId="342"/>
        </pc:sldMkLst>
        <pc:spChg chg="mod">
          <ac:chgData name="Lex Schouten" userId="0fe9f67fad095d75" providerId="LiveId" clId="{2196E531-5A18-4DF0-B03C-C248C212E0AB}" dt="2025-09-13T18:41:41.642" v="48" actId="20577"/>
          <ac:spMkLst>
            <pc:docMk/>
            <pc:sldMk cId="38948415" sldId="342"/>
            <ac:spMk id="19" creationId="{7EDCD80F-548D-24BE-F5F6-61E24709DD4D}"/>
          </ac:spMkLst>
        </pc:spChg>
        <pc:spChg chg="mod">
          <ac:chgData name="Lex Schouten" userId="0fe9f67fad095d75" providerId="LiveId" clId="{2196E531-5A18-4DF0-B03C-C248C212E0AB}" dt="2025-09-13T18:41:20.678" v="47" actId="14100"/>
          <ac:spMkLst>
            <pc:docMk/>
            <pc:sldMk cId="38948415" sldId="342"/>
            <ac:spMk id="85" creationId="{20EB1F84-DDE8-9049-9F17-A66A4722C795}"/>
          </ac:spMkLst>
        </pc:spChg>
        <pc:spChg chg="mod">
          <ac:chgData name="Lex Schouten" userId="0fe9f67fad095d75" providerId="LiveId" clId="{2196E531-5A18-4DF0-B03C-C248C212E0AB}" dt="2025-09-13T18:41:59.388" v="50" actId="20577"/>
          <ac:spMkLst>
            <pc:docMk/>
            <pc:sldMk cId="38948415" sldId="342"/>
            <ac:spMk id="102" creationId="{2EB89A8B-B180-2E8E-EB72-AEF995BB5415}"/>
          </ac:spMkLst>
        </pc:spChg>
        <pc:cxnChg chg="add mod">
          <ac:chgData name="Lex Schouten" userId="0fe9f67fad095d75" providerId="LiveId" clId="{2196E531-5A18-4DF0-B03C-C248C212E0AB}" dt="2025-09-13T18:40:59.402" v="46" actId="1076"/>
          <ac:cxnSpMkLst>
            <pc:docMk/>
            <pc:sldMk cId="38948415" sldId="342"/>
            <ac:cxnSpMk id="4" creationId="{BCFC767A-987E-2523-ECC4-A73690ED59D5}"/>
          </ac:cxnSpMkLst>
        </pc:cxnChg>
      </pc:sldChg>
      <pc:sldChg chg="add">
        <pc:chgData name="Lex Schouten" userId="0fe9f67fad095d75" providerId="LiveId" clId="{2196E531-5A18-4DF0-B03C-C248C212E0AB}" dt="2025-09-13T07:05:44.320" v="8"/>
        <pc:sldMkLst>
          <pc:docMk/>
          <pc:sldMk cId="2417906544" sldId="346"/>
        </pc:sldMkLst>
      </pc:sldChg>
      <pc:sldChg chg="add del">
        <pc:chgData name="Lex Schouten" userId="0fe9f67fad095d75" providerId="LiveId" clId="{2196E531-5A18-4DF0-B03C-C248C212E0AB}" dt="2025-09-13T08:32:21.171" v="33" actId="2696"/>
        <pc:sldMkLst>
          <pc:docMk/>
          <pc:sldMk cId="2433649349" sldId="347"/>
        </pc:sldMkLst>
      </pc:sldChg>
      <pc:sldChg chg="add">
        <pc:chgData name="Lex Schouten" userId="0fe9f67fad095d75" providerId="LiveId" clId="{2196E531-5A18-4DF0-B03C-C248C212E0AB}" dt="2025-09-13T07:08:11.972" v="21"/>
        <pc:sldMkLst>
          <pc:docMk/>
          <pc:sldMk cId="86763688" sldId="348"/>
        </pc:sldMkLst>
      </pc:sldChg>
      <pc:sldChg chg="modSp add mod">
        <pc:chgData name="Lex Schouten" userId="0fe9f67fad095d75" providerId="LiveId" clId="{2196E531-5A18-4DF0-B03C-C248C212E0AB}" dt="2025-09-14T07:43:33.159" v="312" actId="20577"/>
        <pc:sldMkLst>
          <pc:docMk/>
          <pc:sldMk cId="2426827053" sldId="352"/>
        </pc:sldMkLst>
        <pc:spChg chg="mod">
          <ac:chgData name="Lex Schouten" userId="0fe9f67fad095d75" providerId="LiveId" clId="{2196E531-5A18-4DF0-B03C-C248C212E0AB}" dt="2025-09-14T07:43:33.159" v="312" actId="20577"/>
          <ac:spMkLst>
            <pc:docMk/>
            <pc:sldMk cId="2426827053" sldId="352"/>
            <ac:spMk id="12" creationId="{53657041-31AE-6D59-8F44-459BBD1316FE}"/>
          </ac:spMkLst>
        </pc:spChg>
        <pc:spChg chg="mod">
          <ac:chgData name="Lex Schouten" userId="0fe9f67fad095d75" providerId="LiveId" clId="{2196E531-5A18-4DF0-B03C-C248C212E0AB}" dt="2025-09-14T07:41:50.824" v="291" actId="14100"/>
          <ac:spMkLst>
            <pc:docMk/>
            <pc:sldMk cId="2426827053" sldId="352"/>
            <ac:spMk id="24" creationId="{8EB4DCA8-EF4B-7900-D129-F0C35496FFF3}"/>
          </ac:spMkLst>
        </pc:spChg>
      </pc:sldChg>
      <pc:sldChg chg="add">
        <pc:chgData name="Lex Schouten" userId="0fe9f67fad095d75" providerId="LiveId" clId="{2196E531-5A18-4DF0-B03C-C248C212E0AB}" dt="2025-09-13T07:08:45.013" v="24"/>
        <pc:sldMkLst>
          <pc:docMk/>
          <pc:sldMk cId="927644606" sldId="372"/>
        </pc:sldMkLst>
      </pc:sldChg>
      <pc:sldChg chg="add del">
        <pc:chgData name="Lex Schouten" userId="0fe9f67fad095d75" providerId="LiveId" clId="{2196E531-5A18-4DF0-B03C-C248C212E0AB}" dt="2025-09-13T08:31:11.284" v="32" actId="2696"/>
        <pc:sldMkLst>
          <pc:docMk/>
          <pc:sldMk cId="813568223" sldId="379"/>
        </pc:sldMkLst>
      </pc:sldChg>
      <pc:sldChg chg="add">
        <pc:chgData name="Lex Schouten" userId="0fe9f67fad095d75" providerId="LiveId" clId="{2196E531-5A18-4DF0-B03C-C248C212E0AB}" dt="2025-09-13T07:05:33.150" v="7"/>
        <pc:sldMkLst>
          <pc:docMk/>
          <pc:sldMk cId="2531306419" sldId="381"/>
        </pc:sldMkLst>
      </pc:sldChg>
      <pc:sldChg chg="modSp add mod">
        <pc:chgData name="Lex Schouten" userId="0fe9f67fad095d75" providerId="LiveId" clId="{2196E531-5A18-4DF0-B03C-C248C212E0AB}" dt="2025-09-13T18:40:06.013" v="43" actId="1076"/>
        <pc:sldMkLst>
          <pc:docMk/>
          <pc:sldMk cId="3581102511" sldId="382"/>
        </pc:sldMkLst>
        <pc:spChg chg="mod">
          <ac:chgData name="Lex Schouten" userId="0fe9f67fad095d75" providerId="LiveId" clId="{2196E531-5A18-4DF0-B03C-C248C212E0AB}" dt="2025-09-13T18:40:06.013" v="43" actId="1076"/>
          <ac:spMkLst>
            <pc:docMk/>
            <pc:sldMk cId="3581102511" sldId="382"/>
            <ac:spMk id="4" creationId="{2B19E52B-2BDF-144D-CDED-043BDC2D8C96}"/>
          </ac:spMkLst>
        </pc:spChg>
      </pc:sldChg>
      <pc:sldChg chg="addSp delSp modSp add mod">
        <pc:chgData name="Lex Schouten" userId="0fe9f67fad095d75" providerId="LiveId" clId="{2196E531-5A18-4DF0-B03C-C248C212E0AB}" dt="2025-09-15T10:20:11.171" v="366" actId="21"/>
        <pc:sldMkLst>
          <pc:docMk/>
          <pc:sldMk cId="113117223" sldId="385"/>
        </pc:sldMkLst>
        <pc:spChg chg="mod">
          <ac:chgData name="Lex Schouten" userId="0fe9f67fad095d75" providerId="LiveId" clId="{2196E531-5A18-4DF0-B03C-C248C212E0AB}" dt="2025-09-15T10:02:17.524" v="358" actId="255"/>
          <ac:spMkLst>
            <pc:docMk/>
            <pc:sldMk cId="113117223" sldId="385"/>
            <ac:spMk id="2" creationId="{204566F4-2463-CB97-6DEB-CF5F1DEFE275}"/>
          </ac:spMkLst>
        </pc:spChg>
        <pc:spChg chg="mod">
          <ac:chgData name="Lex Schouten" userId="0fe9f67fad095d75" providerId="LiveId" clId="{2196E531-5A18-4DF0-B03C-C248C212E0AB}" dt="2025-09-15T10:00:56.022" v="357" actId="1076"/>
          <ac:spMkLst>
            <pc:docMk/>
            <pc:sldMk cId="113117223" sldId="385"/>
            <ac:spMk id="7" creationId="{A4ADED02-F947-B210-1DE2-657F1BF89619}"/>
          </ac:spMkLst>
        </pc:spChg>
        <pc:spChg chg="add del mod">
          <ac:chgData name="Lex Schouten" userId="0fe9f67fad095d75" providerId="LiveId" clId="{2196E531-5A18-4DF0-B03C-C248C212E0AB}" dt="2025-09-15T10:00:21.569" v="354" actId="478"/>
          <ac:spMkLst>
            <pc:docMk/>
            <pc:sldMk cId="113117223" sldId="385"/>
            <ac:spMk id="8" creationId="{AD3EA066-6EB5-C411-6419-E0472AEB0D80}"/>
          </ac:spMkLst>
        </pc:spChg>
        <pc:picChg chg="add del mod">
          <ac:chgData name="Lex Schouten" userId="0fe9f67fad095d75" providerId="LiveId" clId="{2196E531-5A18-4DF0-B03C-C248C212E0AB}" dt="2025-09-15T10:20:11.171" v="366" actId="21"/>
          <ac:picMkLst>
            <pc:docMk/>
            <pc:sldMk cId="113117223" sldId="385"/>
            <ac:picMk id="8" creationId="{D4605E65-3F9B-110A-5360-19415F15BD19}"/>
          </ac:picMkLst>
        </pc:picChg>
      </pc:sldChg>
      <pc:sldChg chg="addSp modSp add mod">
        <pc:chgData name="Lex Schouten" userId="0fe9f67fad095d75" providerId="LiveId" clId="{2196E531-5A18-4DF0-B03C-C248C212E0AB}" dt="2025-09-13T18:45:00.517" v="65" actId="14100"/>
        <pc:sldMkLst>
          <pc:docMk/>
          <pc:sldMk cId="1726605126" sldId="386"/>
        </pc:sldMkLst>
        <pc:cxnChg chg="add mod">
          <ac:chgData name="Lex Schouten" userId="0fe9f67fad095d75" providerId="LiveId" clId="{2196E531-5A18-4DF0-B03C-C248C212E0AB}" dt="2025-09-13T18:45:00.517" v="65" actId="14100"/>
          <ac:cxnSpMkLst>
            <pc:docMk/>
            <pc:sldMk cId="1726605126" sldId="386"/>
            <ac:cxnSpMk id="5" creationId="{03D5503B-33C8-D0B3-8A6B-C1568F16E419}"/>
          </ac:cxnSpMkLst>
        </pc:cxnChg>
      </pc:sldChg>
      <pc:sldChg chg="addSp modSp add mod">
        <pc:chgData name="Lex Schouten" userId="0fe9f67fad095d75" providerId="LiveId" clId="{2196E531-5A18-4DF0-B03C-C248C212E0AB}" dt="2025-09-15T10:03:32.766" v="363" actId="1076"/>
        <pc:sldMkLst>
          <pc:docMk/>
          <pc:sldMk cId="3663342317" sldId="387"/>
        </pc:sldMkLst>
        <pc:spChg chg="mod">
          <ac:chgData name="Lex Schouten" userId="0fe9f67fad095d75" providerId="LiveId" clId="{2196E531-5A18-4DF0-B03C-C248C212E0AB}" dt="2025-09-15T10:03:32.766" v="363" actId="1076"/>
          <ac:spMkLst>
            <pc:docMk/>
            <pc:sldMk cId="3663342317" sldId="387"/>
            <ac:spMk id="8" creationId="{336A7CE2-E556-6324-B723-08B63834DC64}"/>
          </ac:spMkLst>
        </pc:spChg>
        <pc:picChg chg="add mod">
          <ac:chgData name="Lex Schouten" userId="0fe9f67fad095d75" providerId="LiveId" clId="{2196E531-5A18-4DF0-B03C-C248C212E0AB}" dt="2025-09-15T10:03:20.990" v="362" actId="1076"/>
          <ac:picMkLst>
            <pc:docMk/>
            <pc:sldMk cId="3663342317" sldId="387"/>
            <ac:picMk id="7" creationId="{5FA85ADB-8F37-3AAD-94B8-9A9E838BDC4A}"/>
          </ac:picMkLst>
        </pc:picChg>
      </pc:sldChg>
      <pc:sldChg chg="addSp modSp add">
        <pc:chgData name="Lex Schouten" userId="0fe9f67fad095d75" providerId="LiveId" clId="{2196E531-5A18-4DF0-B03C-C248C212E0AB}" dt="2025-09-15T10:02:54.938" v="360"/>
        <pc:sldMkLst>
          <pc:docMk/>
          <pc:sldMk cId="3775322942" sldId="389"/>
        </pc:sldMkLst>
        <pc:picChg chg="add mod">
          <ac:chgData name="Lex Schouten" userId="0fe9f67fad095d75" providerId="LiveId" clId="{2196E531-5A18-4DF0-B03C-C248C212E0AB}" dt="2025-09-15T10:02:54.938" v="360"/>
          <ac:picMkLst>
            <pc:docMk/>
            <pc:sldMk cId="3775322942" sldId="389"/>
            <ac:picMk id="3" creationId="{C1DC6A87-F669-1717-0D35-CF97D5C3BCB1}"/>
          </ac:picMkLst>
        </pc:picChg>
      </pc:sldChg>
      <pc:sldChg chg="addSp modSp add">
        <pc:chgData name="Lex Schouten" userId="0fe9f67fad095d75" providerId="LiveId" clId="{2196E531-5A18-4DF0-B03C-C248C212E0AB}" dt="2025-09-15T10:02:41.573" v="359"/>
        <pc:sldMkLst>
          <pc:docMk/>
          <pc:sldMk cId="3237301308" sldId="391"/>
        </pc:sldMkLst>
        <pc:picChg chg="add mod">
          <ac:chgData name="Lex Schouten" userId="0fe9f67fad095d75" providerId="LiveId" clId="{2196E531-5A18-4DF0-B03C-C248C212E0AB}" dt="2025-09-15T10:02:41.573" v="359"/>
          <ac:picMkLst>
            <pc:docMk/>
            <pc:sldMk cId="3237301308" sldId="391"/>
            <ac:picMk id="8" creationId="{E8F83072-C49D-97DD-9FDB-BC0DAE90DE01}"/>
          </ac:picMkLst>
        </pc:picChg>
      </pc:sldChg>
      <pc:sldChg chg="addSp modSp add">
        <pc:chgData name="Lex Schouten" userId="0fe9f67fad095d75" providerId="LiveId" clId="{2196E531-5A18-4DF0-B03C-C248C212E0AB}" dt="2025-09-15T10:04:33.423" v="364"/>
        <pc:sldMkLst>
          <pc:docMk/>
          <pc:sldMk cId="2897625343" sldId="392"/>
        </pc:sldMkLst>
        <pc:picChg chg="add mod">
          <ac:chgData name="Lex Schouten" userId="0fe9f67fad095d75" providerId="LiveId" clId="{2196E531-5A18-4DF0-B03C-C248C212E0AB}" dt="2025-09-15T10:04:33.423" v="364"/>
          <ac:picMkLst>
            <pc:docMk/>
            <pc:sldMk cId="2897625343" sldId="392"/>
            <ac:picMk id="8" creationId="{A5088FCC-7940-C9A4-CD62-520B0232B711}"/>
          </ac:picMkLst>
        </pc:picChg>
      </pc:sldChg>
      <pc:sldChg chg="add del">
        <pc:chgData name="Lex Schouten" userId="0fe9f67fad095d75" providerId="LiveId" clId="{2196E531-5A18-4DF0-B03C-C248C212E0AB}" dt="2025-09-13T08:32:36.577" v="34" actId="2696"/>
        <pc:sldMkLst>
          <pc:docMk/>
          <pc:sldMk cId="3445396597" sldId="393"/>
        </pc:sldMkLst>
      </pc:sldChg>
      <pc:sldChg chg="modSp add mod ord">
        <pc:chgData name="Lex Schouten" userId="0fe9f67fad095d75" providerId="LiveId" clId="{2196E531-5A18-4DF0-B03C-C248C212E0AB}" dt="2025-09-13T18:43:39.196" v="61" actId="1076"/>
        <pc:sldMkLst>
          <pc:docMk/>
          <pc:sldMk cId="2823410474" sldId="394"/>
        </pc:sldMkLst>
        <pc:spChg chg="mod">
          <ac:chgData name="Lex Schouten" userId="0fe9f67fad095d75" providerId="LiveId" clId="{2196E531-5A18-4DF0-B03C-C248C212E0AB}" dt="2025-09-13T18:43:12.906" v="59" actId="20577"/>
          <ac:spMkLst>
            <pc:docMk/>
            <pc:sldMk cId="2823410474" sldId="394"/>
            <ac:spMk id="4" creationId="{1CA41C70-2FA7-5E98-0335-D777D4ADDD9E}"/>
          </ac:spMkLst>
        </pc:spChg>
        <pc:spChg chg="mod">
          <ac:chgData name="Lex Schouten" userId="0fe9f67fad095d75" providerId="LiveId" clId="{2196E531-5A18-4DF0-B03C-C248C212E0AB}" dt="2025-09-13T08:30:22.358" v="28" actId="14100"/>
          <ac:spMkLst>
            <pc:docMk/>
            <pc:sldMk cId="2823410474" sldId="394"/>
            <ac:spMk id="24" creationId="{3CD2222D-4B95-24C1-E953-E3287A7B9FA0}"/>
          </ac:spMkLst>
        </pc:spChg>
        <pc:spChg chg="mod">
          <ac:chgData name="Lex Schouten" userId="0fe9f67fad095d75" providerId="LiveId" clId="{2196E531-5A18-4DF0-B03C-C248C212E0AB}" dt="2025-09-13T08:29:46.711" v="27" actId="1076"/>
          <ac:spMkLst>
            <pc:docMk/>
            <pc:sldMk cId="2823410474" sldId="394"/>
            <ac:spMk id="25" creationId="{3B71355E-2577-951D-4A59-FB7EAC2B0D30}"/>
          </ac:spMkLst>
        </pc:spChg>
        <pc:spChg chg="mod">
          <ac:chgData name="Lex Schouten" userId="0fe9f67fad095d75" providerId="LiveId" clId="{2196E531-5A18-4DF0-B03C-C248C212E0AB}" dt="2025-09-13T18:43:24.403" v="60" actId="1076"/>
          <ac:spMkLst>
            <pc:docMk/>
            <pc:sldMk cId="2823410474" sldId="394"/>
            <ac:spMk id="26" creationId="{772B0F06-294E-DD31-CAC3-78810A23EE0A}"/>
          </ac:spMkLst>
        </pc:spChg>
        <pc:picChg chg="mod">
          <ac:chgData name="Lex Schouten" userId="0fe9f67fad095d75" providerId="LiveId" clId="{2196E531-5A18-4DF0-B03C-C248C212E0AB}" dt="2025-09-13T18:43:39.196" v="61" actId="1076"/>
          <ac:picMkLst>
            <pc:docMk/>
            <pc:sldMk cId="2823410474" sldId="394"/>
            <ac:picMk id="30" creationId="{0B19B238-746A-92C4-34EA-BA429F9B2536}"/>
          </ac:picMkLst>
        </pc:picChg>
        <pc:cxnChg chg="mod">
          <ac:chgData name="Lex Schouten" userId="0fe9f67fad095d75" providerId="LiveId" clId="{2196E531-5A18-4DF0-B03C-C248C212E0AB}" dt="2025-09-13T08:30:28.779" v="29" actId="14100"/>
          <ac:cxnSpMkLst>
            <pc:docMk/>
            <pc:sldMk cId="2823410474" sldId="394"/>
            <ac:cxnSpMk id="13" creationId="{4A7DD9F5-2C46-552B-D61D-BDFB9E6DB4A2}"/>
          </ac:cxnSpMkLst>
        </pc:cxnChg>
      </pc:sldChg>
      <pc:sldChg chg="modSp add del mod">
        <pc:chgData name="Lex Schouten" userId="0fe9f67fad095d75" providerId="LiveId" clId="{2196E531-5A18-4DF0-B03C-C248C212E0AB}" dt="2025-09-13T08:35:21.924" v="38" actId="2696"/>
        <pc:sldMkLst>
          <pc:docMk/>
          <pc:sldMk cId="589448692" sldId="39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19:33:29.571"/>
    </inkml:context>
    <inkml:brush xml:id="br0">
      <inkml:brushProperty name="width" value="0.2" units="cm"/>
      <inkml:brushProperty name="height" value="0.2" units="cm"/>
      <inkml:brushProperty name="color" value="#008C3A"/>
    </inkml:brush>
  </inkml:definitions>
  <inkml:trace contextRef="#ctx0" brushRef="#br0">0 6 24575,'6'0'0,"1"-6"0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10T14:18:04.110"/>
    </inkml:context>
    <inkml:brush xml:id="br0">
      <inkml:brushProperty name="width" value="0.1" units="cm"/>
      <inkml:brushProperty name="height" value="0.2" units="cm"/>
      <inkml:brushProperty name="color" value="#00B44B"/>
      <inkml:brushProperty name="tip" value="rectangle"/>
      <inkml:brushProperty name="rasterOp" value="maskPen"/>
      <inkml:brushProperty name="ignorePressure" value="1"/>
    </inkml:brush>
  </inkml:definitions>
  <inkml:trace contextRef="#ctx0" brushRef="#br0">0 5822,'1'2,"-1"-1,1 0,-1 1,1-1,0 0,0 0,-1 0,1 0,0 1,0-1,0 0,0-1,0 1,0 0,1 0,-1 0,0-1,0 1,1 0,-1-1,0 1,1-1,-1 0,0 1,1-1,-1 0,3 0,44 6,-42-6,77 4,105-8,-176 2,1 1,-1-2,1 0,-1 0,0-1,0-1,-1 0,1 0,-1-1,0-1,-1 1,1-2,13-13,-3 0,-1-1,-1-1,-2-1,25-42,13-12,-40 58,0 0,-1-1,19-38,127-338,-119 278,-19 51,-12 31,-1-1,-2 1,3-45,12-65,-10 90,-3 0,3-92,-14-120,-1 96,3-1191,2 1342,0 1,1-1,2 1,13-41,-10 40,-2 0,-1 0,0 0,2-36,-4 6,2 0,13-51,-14 90,0 1,0-1,1 1,10-16,6-16,-12 23,2-5,-1 0,-1 0,-1-1,-1-1,6-51,-11 62,0 1,1 0,1 0,1 0,10-27,-1 7,20-96,-13 39,68-146,-66 185,52-105,-44 76,66-122,-84 182,0 1,2 0,1 1,1 0,0 1,22-18,-28 31,0 0,1 0,0 1,0 0,0 1,1 1,25-6,-11 4,0 2,51-1,-72 5,-1 0,1 0,-1 0,1 1,0 0,-1 0,0 0,1 1,-1-1,0 2,0-1,0 0,0 1,8 5,-8-2,0-1,0 1,-1-1,0 1,0 1,0-1,-1 1,0-1,0 1,3 13,18 47,-14-41,-1 0,-1 1,-1 0,-1 0,4 53,-10-18,0-8,2 0,12 73,-9-88,-1 2,-3 68,1 25,1-113,1 0,1-1,12 33,-10-35,-1 0,-1 1,0 0,2 29,-6 54,-2-67,2 0,1 1,13 64,-11-75,0 1,-2-1,-1 47,-2-47,1-1,1 0,2 1,6 30,-1-12,-1 0,-3 0,-1 0,-6 86,2 54,8-132,15 64,-11-65,6 68,16 168,-20-198,-6-47,2 67,-10 867,1-967,1 1,1-1,-1 0,1 0,1 1,0-1,0 0,0-1,6 11,5 4,28 37,64 53,-37-36,-43-50,-1 1,22 33,85 122,-98-140,5 7,-22-21,1-2,1 0,1-1,1-1,2-2,0 0,27 20,0-3,1-1,2-3,65 32,1-15,177 52,-266-95,5 0,1-2,0-2,1-1,-1-2,56-3,-41 0,92 10,235 57,-300-57,0-4,124-6,-64-2,44 1,203 5,-231 11,41 2,0-1,24 0,1316-17,-1506 4,0 1,36 8,-34-5,55 3,156-11,92 4,-275 5,76 18,-1 1,134 6,-158-19,70 3,773-17,-927-1,-1-1,0-1,0-1,32-10,-28 6,1 2,42-6,4 4,96-25,-148 28,33-2,0 2,0 2,106 7,-40 0,4282-2,-4361-4,0-1,82-20,-76 13,85-7,-104 15,1-2,-1 0,0-3,-1 0,0-2,0-1,-1-1,-1-2,0-1,30-20,-50 28,1-1,-1 1,-1-1,1 0,-1-1,-1 0,0 0,9-17,-8 13,0 1,1 1,0-1,19-18,32-18,-43 36,0 0,-1-1,-1-1,0 0,16-22,-7 3,-3 6,-1 0,-1-2,-2 0,25-62,-40 89,9-31,1 0,2 0,21-38,-23 47,0-1,-2 0,-1-1,-2 0,0 0,4-49,1 1,-7 43,0-50,-5 63,1 1,0-1,2 1,0-1,1 1,1 0,0 0,13-29,-10 28,0-1,-1 0,0 0,-2 0,-1-1,2-29,7-30,-3 32,28-76,-29 97,-1 0,-2 0,3-31,-3 24,10-44,56-230,-60 259,-2 0,4-62,-4 25,49-207,-28 129,49-220,-58 241,-13 79,23-91,4-32,-27 131,1-31,-6 49,10-45,28-146,-28 163,-8 44,-1-1,2-23,9-66,-9 76,4-53,-9 66,2 0,7-27,3-36,-6 41,1 0,2 1,2 0,23-54,-28 75,2-4,0 1,2 0,1 1,1 0,0 1,2 0,1 1,1 1,0 0,29-24,-8 12,-32 26,1 0,0 0,1 1,-1 0,1 1,1-1,-1 1,1 1,-1 0,1 0,0 1,1 0,-1 0,1 1,15-1,237 3,-108 2,-146-1,1 0,0 0,0 1,-1 0,1 0,-1 1,1 0,-1 1,0-1,0 2,-1-1,1 1,8 8,10 9,-1 1,25 32,-18-20,36 48,-55-65,-2 1,0 1,-1-1,-1 2,-1-1,0 1,-2 1,5 27,-2-14,39 113,-28-94,21 92,-12-35,-17-70,7 43,-11-48,1 0,18 45,-13-44,14 69,1 81,-16-93,3-1,36 114,60 100,-106-286,-1 1,-1 0,2 36,-5-39,1 1,1 0,0-1,2 0,7 22,-2-12,-2 1,0 0,-3 1,4 38,3 21,1-25,-5-31,-2 0,2 36,-4-28,2 0,15 55,6 35,4 139,0-86,-5-33,4 8,2 17,-4 7,-24-164,2 0,0-1,9 23,11 33,-16-32,2-1,1 0,2-1,32 62,-19-50,23 66,-17-36,5 19,-32-77,2 0,1-1,0 0,2 0,1-1,1-1,0 0,23 24,-9-17,2 0,2-3,0 0,1-2,2-2,0-1,73 32,161 47,-230-87,0-1,0-1,1-3,47 4,66 15,-98-17,1-3,-1-2,113-4,-103-2,-37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C2590-A022-4F3C-8F0B-C1BFB6CA64FB}" type="datetimeFigureOut">
              <a:rPr lang="nl-NL" smtClean="0"/>
              <a:t>15-9-2025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74D3D-AAC9-460C-8C8C-8ECEAE57F9DB}" type="slidenum">
              <a:rPr lang="nl-NL" smtClean="0"/>
              <a:t>‹nr.›</a:t>
            </a:fld>
            <a:endParaRPr lang="nl-NL"/>
          </a:p>
        </p:txBody>
      </p:sp>
    </p:spTree>
    <p:extLst>
      <p:ext uri="{BB962C8B-B14F-4D97-AF65-F5344CB8AC3E}">
        <p14:creationId xmlns:p14="http://schemas.microsoft.com/office/powerpoint/2010/main" val="22790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392D75-2EEF-4A0E-99E5-7E0D169FB46B}" type="slidenum">
              <a:rPr lang="nl-NL" smtClean="0"/>
              <a:t>2</a:t>
            </a:fld>
            <a:endParaRPr lang="nl-NL"/>
          </a:p>
        </p:txBody>
      </p:sp>
    </p:spTree>
    <p:extLst>
      <p:ext uri="{BB962C8B-B14F-4D97-AF65-F5344CB8AC3E}">
        <p14:creationId xmlns:p14="http://schemas.microsoft.com/office/powerpoint/2010/main" val="286703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71EC-5D05-08B7-AAB2-F3A6B6A941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97E412-1429-3C13-6C90-27E005DA5A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5467575-AE6F-482D-0DA7-A268A04EF9A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71465EA-E76C-7387-91F3-73DBF281B36D}"/>
              </a:ext>
            </a:extLst>
          </p:cNvPr>
          <p:cNvSpPr>
            <a:spLocks noGrp="1"/>
          </p:cNvSpPr>
          <p:nvPr>
            <p:ph type="sldNum" sz="quarter" idx="5"/>
          </p:nvPr>
        </p:nvSpPr>
        <p:spPr/>
        <p:txBody>
          <a:bodyPr/>
          <a:lstStyle/>
          <a:p>
            <a:pPr defTabSz="966155">
              <a:defRPr/>
            </a:pPr>
            <a:fld id="{6EFC3F9B-4F7E-4CF7-A007-D806DF0B2210}" type="slidenum">
              <a:rPr lang="nl-NL" sz="1400">
                <a:solidFill>
                  <a:prstClr val="black"/>
                </a:solidFill>
                <a:latin typeface="Aptos" panose="02110004020202020204"/>
              </a:rPr>
              <a:pPr defTabSz="966155">
                <a:defRPr/>
              </a:pPr>
              <a:t>3</a:t>
            </a:fld>
            <a:endParaRPr lang="nl-NL" sz="1400">
              <a:solidFill>
                <a:prstClr val="black"/>
              </a:solidFill>
              <a:latin typeface="Aptos" panose="02110004020202020204"/>
            </a:endParaRPr>
          </a:p>
        </p:txBody>
      </p:sp>
    </p:spTree>
    <p:extLst>
      <p:ext uri="{BB962C8B-B14F-4D97-AF65-F5344CB8AC3E}">
        <p14:creationId xmlns:p14="http://schemas.microsoft.com/office/powerpoint/2010/main" val="169519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66155">
              <a:defRPr/>
            </a:pPr>
            <a:fld id="{6EFC3F9B-4F7E-4CF7-A007-D806DF0B2210}" type="slidenum">
              <a:rPr lang="nl-NL" sz="1400">
                <a:solidFill>
                  <a:prstClr val="black"/>
                </a:solidFill>
                <a:latin typeface="Aptos" panose="02110004020202020204"/>
              </a:rPr>
              <a:pPr defTabSz="966155">
                <a:defRPr/>
              </a:pPr>
              <a:t>7</a:t>
            </a:fld>
            <a:endParaRPr lang="nl-NL" sz="1400">
              <a:solidFill>
                <a:prstClr val="black"/>
              </a:solidFill>
              <a:latin typeface="Aptos" panose="02110004020202020204"/>
            </a:endParaRPr>
          </a:p>
        </p:txBody>
      </p:sp>
    </p:spTree>
    <p:extLst>
      <p:ext uri="{BB962C8B-B14F-4D97-AF65-F5344CB8AC3E}">
        <p14:creationId xmlns:p14="http://schemas.microsoft.com/office/powerpoint/2010/main" val="26377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1F5E5C8-4258-4DA7-B775-A158E9CA2E04}" type="slidenum">
              <a:rPr lang="nl-NL" smtClean="0"/>
              <a:t>16</a:t>
            </a:fld>
            <a:endParaRPr lang="nl-NL"/>
          </a:p>
        </p:txBody>
      </p:sp>
    </p:spTree>
    <p:extLst>
      <p:ext uri="{BB962C8B-B14F-4D97-AF65-F5344CB8AC3E}">
        <p14:creationId xmlns:p14="http://schemas.microsoft.com/office/powerpoint/2010/main" val="20419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66155">
              <a:defRPr/>
            </a:pPr>
            <a:fld id="{6EFC3F9B-4F7E-4CF7-A007-D806DF0B2210}" type="slidenum">
              <a:rPr lang="nl-NL" sz="1400">
                <a:solidFill>
                  <a:prstClr val="black"/>
                </a:solidFill>
                <a:latin typeface="Aptos" panose="02110004020202020204"/>
              </a:rPr>
              <a:pPr defTabSz="966155">
                <a:defRPr/>
              </a:pPr>
              <a:t>18</a:t>
            </a:fld>
            <a:endParaRPr lang="nl-NL" sz="1400">
              <a:solidFill>
                <a:prstClr val="black"/>
              </a:solidFill>
              <a:latin typeface="Aptos" panose="02110004020202020204"/>
            </a:endParaRPr>
          </a:p>
        </p:txBody>
      </p:sp>
    </p:spTree>
    <p:extLst>
      <p:ext uri="{BB962C8B-B14F-4D97-AF65-F5344CB8AC3E}">
        <p14:creationId xmlns:p14="http://schemas.microsoft.com/office/powerpoint/2010/main" val="181621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DB35F-9784-B3BE-9B86-9017EDEB9C4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7BA2785-7370-E8A9-8F97-B6500B5A4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1F8DA8-DFC9-04C8-DC43-3C2588002E88}"/>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48265B8C-5FF9-36A3-7DD6-F3FC2965C1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E35C69-E107-2DCC-D0CD-8EB8310B16FB}"/>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77531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23244-7534-D1E9-5688-CD0E3084752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2C6B52-5431-BF7B-F45D-5E6FFC9D4A2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4223A4-E4A8-FFD7-BD54-06885CB0DA99}"/>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87DB4448-7A31-790E-B1F2-BB2D83B114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2F2AEF-0AED-AD60-B645-D04DD0D44248}"/>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28150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69CCEAE-19B3-6DF7-D6D6-3D2F9822260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75A1879-7301-2B73-A4AF-219DE589E31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5A8464-69C6-CA22-5E76-7D4E26FCBF6A}"/>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F9E372DB-E06F-E297-8362-C0B4D7BE47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F38820-F5EA-6265-336E-CE49CDA27E31}"/>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1703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98DBB-B8F4-D4D4-02B5-00BB2911B8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AD9217B-D04E-3177-FF9B-014BFB6FF9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66E13D-C6FF-D866-725C-A7B824CF8C6B}"/>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1AAFB20A-04C3-2535-44E2-93A5F54A2F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276196-E055-2BDE-2BB4-32419B3F921E}"/>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23169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F2010-7AE3-CE03-BFDE-3A62E020C5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92D6A3-65FC-EDE8-CD85-8B6C07D875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F6BDD99-FF4F-D6D1-B014-2E68B72A820E}"/>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651FAC89-C409-02B8-9E83-FF9C47D925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47B4BD-C0A5-EF41-ECD7-01DC2A4046EE}"/>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284484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B121B-0045-AFB5-F1A7-8B295D16E9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D7C93F-D761-8803-FD6A-F8A2AE147F7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3265692-946E-4ECD-4D53-B176428ED0C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55F1322-10B6-034F-0353-3991CEE9414C}"/>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D27C0B75-84A9-510C-85B8-1DD74D762C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4646D05-DEE6-52BE-2845-CFC9072F68C2}"/>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359806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A9786-39CE-5A9C-FB39-32BC1B2922E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733D256-DAB7-FA1B-70FD-604F3538AF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932C544-E624-880D-7CAE-3498DAD03C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69D6816-AD3D-B914-45BC-DBE56AFAF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F70E628-B460-D461-4083-CCEDA2C8DC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3BB53E9-7AE6-6800-D199-284EDC8ACAA1}"/>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8" name="Tijdelijke aanduiding voor voettekst 7">
            <a:extLst>
              <a:ext uri="{FF2B5EF4-FFF2-40B4-BE49-F238E27FC236}">
                <a16:creationId xmlns:a16="http://schemas.microsoft.com/office/drawing/2014/main" id="{1687DEC9-F84E-2E5D-8EE1-8D544F49F0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20C79D7-F187-B2C4-9B3C-C45F07C4B68E}"/>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262118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3F493-02BC-DDB6-EA4D-271BD86943C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27D867E-1C3B-8AF9-9965-D82AAAF1C5F5}"/>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4" name="Tijdelijke aanduiding voor voettekst 3">
            <a:extLst>
              <a:ext uri="{FF2B5EF4-FFF2-40B4-BE49-F238E27FC236}">
                <a16:creationId xmlns:a16="http://schemas.microsoft.com/office/drawing/2014/main" id="{453C955A-F5E8-8433-8159-AE48595BB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BA7BF1-DF32-01A3-77E5-2941E637B5A2}"/>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319852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BDD179D-93B2-81CD-6378-D33EC3A57D04}"/>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3" name="Tijdelijke aanduiding voor voettekst 2">
            <a:extLst>
              <a:ext uri="{FF2B5EF4-FFF2-40B4-BE49-F238E27FC236}">
                <a16:creationId xmlns:a16="http://schemas.microsoft.com/office/drawing/2014/main" id="{91D7A5B8-549E-9B5D-0E8B-3796EB19DC0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1C19BAC-A60B-8FCB-E722-9E7D7A561D9C}"/>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293280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3E184-B34B-6368-7F82-6E2E93AD36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94EEE1-EF72-C089-D245-6661FA2C1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D083769-7C65-275C-49BD-E27C7DD1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97813B-3579-D7FB-9178-134E7E0330B9}"/>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48A62F8B-AF70-4AAC-40B5-A01B77A332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2D114AC-7F8F-9695-228B-C69CBA9735FA}"/>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36596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DA79E-B2CC-E9E7-29B9-6DCBCED040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2CB1606-28DF-433C-AF40-F9B0F3342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6DF9E89-B01A-98C4-F344-F385BDD90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A1A7ED-E747-5BDF-5DD5-E1ECADC39176}"/>
              </a:ext>
            </a:extLst>
          </p:cNvPr>
          <p:cNvSpPr>
            <a:spLocks noGrp="1"/>
          </p:cNvSpPr>
          <p:nvPr>
            <p:ph type="dt" sz="half" idx="10"/>
          </p:nvPr>
        </p:nvSpPr>
        <p:spPr/>
        <p:txBody>
          <a:bodyPr/>
          <a:lstStyle/>
          <a:p>
            <a:fld id="{B24DDF50-95AD-407F-8BDB-54664FA85AFA}" type="datetimeFigureOut">
              <a:rPr lang="nl-NL" smtClean="0"/>
              <a:t>15-9-2025</a:t>
            </a:fld>
            <a:endParaRPr lang="nl-NL"/>
          </a:p>
        </p:txBody>
      </p:sp>
      <p:sp>
        <p:nvSpPr>
          <p:cNvPr id="6" name="Tijdelijke aanduiding voor voettekst 5">
            <a:extLst>
              <a:ext uri="{FF2B5EF4-FFF2-40B4-BE49-F238E27FC236}">
                <a16:creationId xmlns:a16="http://schemas.microsoft.com/office/drawing/2014/main" id="{38D2B9DA-8DA4-E5E3-5673-8D31C3C13C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24E013-D128-C39C-781C-8CC94E1F380C}"/>
              </a:ext>
            </a:extLst>
          </p:cNvPr>
          <p:cNvSpPr>
            <a:spLocks noGrp="1"/>
          </p:cNvSpPr>
          <p:nvPr>
            <p:ph type="sldNum" sz="quarter" idx="12"/>
          </p:nvPr>
        </p:nvSpPr>
        <p:spPr/>
        <p:txBody>
          <a:bodyPr/>
          <a:lstStyle/>
          <a:p>
            <a:fld id="{A1C2B669-42DE-4354-B0E0-467855655DEC}" type="slidenum">
              <a:rPr lang="nl-NL" smtClean="0"/>
              <a:t>‹nr.›</a:t>
            </a:fld>
            <a:endParaRPr lang="nl-NL"/>
          </a:p>
        </p:txBody>
      </p:sp>
    </p:spTree>
    <p:extLst>
      <p:ext uri="{BB962C8B-B14F-4D97-AF65-F5344CB8AC3E}">
        <p14:creationId xmlns:p14="http://schemas.microsoft.com/office/powerpoint/2010/main" val="73119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8D0B8B-C7B9-5AD7-2914-B374744A13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4FB04F2-7D40-5333-831C-F6AF650628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2AA5EF-2B02-941E-623F-E5579AD5EA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4DDF50-95AD-407F-8BDB-54664FA85AFA}" type="datetimeFigureOut">
              <a:rPr lang="nl-NL" smtClean="0"/>
              <a:t>15-9-2025</a:t>
            </a:fld>
            <a:endParaRPr lang="nl-NL"/>
          </a:p>
        </p:txBody>
      </p:sp>
      <p:sp>
        <p:nvSpPr>
          <p:cNvPr id="5" name="Tijdelijke aanduiding voor voettekst 4">
            <a:extLst>
              <a:ext uri="{FF2B5EF4-FFF2-40B4-BE49-F238E27FC236}">
                <a16:creationId xmlns:a16="http://schemas.microsoft.com/office/drawing/2014/main" id="{8A469BDB-3427-74B9-FED1-6111763D7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CA0CAD2-69FD-02A9-AB0C-EC101FE43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C2B669-42DE-4354-B0E0-467855655DEC}" type="slidenum">
              <a:rPr lang="nl-NL" smtClean="0"/>
              <a:t>‹nr.›</a:t>
            </a:fld>
            <a:endParaRPr lang="nl-NL"/>
          </a:p>
        </p:txBody>
      </p:sp>
    </p:spTree>
    <p:extLst>
      <p:ext uri="{BB962C8B-B14F-4D97-AF65-F5344CB8AC3E}">
        <p14:creationId xmlns:p14="http://schemas.microsoft.com/office/powerpoint/2010/main" val="138437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77C0A-711E-A74A-9FB6-180930145E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4566F4-2463-CB97-6DEB-CF5F1DEFE275}"/>
              </a:ext>
            </a:extLst>
          </p:cNvPr>
          <p:cNvSpPr>
            <a:spLocks noGrp="1"/>
          </p:cNvSpPr>
          <p:nvPr>
            <p:ph type="title"/>
          </p:nvPr>
        </p:nvSpPr>
        <p:spPr>
          <a:xfrm>
            <a:off x="1715430" y="5839563"/>
            <a:ext cx="9736283" cy="1101929"/>
          </a:xfrm>
        </p:spPr>
        <p:txBody>
          <a:bodyPr>
            <a:normAutofit fontScale="90000"/>
          </a:bodyPr>
          <a:lstStyle/>
          <a:p>
            <a:r>
              <a:rPr lang="nl-NL" b="1" dirty="0">
                <a:latin typeface="Aptos Narrow" panose="020B0004020202020204" pitchFamily="34" charset="0"/>
              </a:rPr>
              <a:t>Roeiopleidingencommissie ZRZV Isala</a:t>
            </a:r>
            <a:br>
              <a:rPr lang="nl-NL" sz="4800" b="1" dirty="0">
                <a:latin typeface="Aptos Narrow" panose="020B0004020202020204" pitchFamily="34" charset="0"/>
              </a:rPr>
            </a:br>
            <a:br>
              <a:rPr lang="nl-NL" sz="4800" b="1" dirty="0">
                <a:latin typeface="Aptos Narrow" panose="020B0004020202020204" pitchFamily="34" charset="0"/>
              </a:rPr>
            </a:br>
            <a:r>
              <a:rPr lang="nl-NL" sz="4800" b="1" dirty="0">
                <a:latin typeface="Aptos Narrow" panose="020B0004020202020204" pitchFamily="34" charset="0"/>
              </a:rPr>
              <a:t>         </a:t>
            </a:r>
            <a:br>
              <a:rPr lang="nl-NL" b="1" dirty="0"/>
            </a:br>
            <a:r>
              <a:rPr lang="nl-NL" sz="2400" dirty="0"/>
              <a:t> </a:t>
            </a:r>
          </a:p>
        </p:txBody>
      </p:sp>
      <p:pic>
        <p:nvPicPr>
          <p:cNvPr id="6" name="Graphic 5">
            <a:extLst>
              <a:ext uri="{FF2B5EF4-FFF2-40B4-BE49-F238E27FC236}">
                <a16:creationId xmlns:a16="http://schemas.microsoft.com/office/drawing/2014/main" id="{800FC276-505D-253F-A20C-CCDFDA69A6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0947" y="3820809"/>
            <a:ext cx="5762625" cy="809625"/>
          </a:xfrm>
          <a:prstGeom prst="rect">
            <a:avLst/>
          </a:prstGeom>
        </p:spPr>
      </p:pic>
      <p:pic>
        <p:nvPicPr>
          <p:cNvPr id="18" name="Graphic 17">
            <a:extLst>
              <a:ext uri="{FF2B5EF4-FFF2-40B4-BE49-F238E27FC236}">
                <a16:creationId xmlns:a16="http://schemas.microsoft.com/office/drawing/2014/main" id="{77F64DC6-D572-52CF-83D8-9FD6F108CA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8428" y="3820809"/>
            <a:ext cx="5762625" cy="809625"/>
          </a:xfrm>
          <a:prstGeom prst="rect">
            <a:avLst/>
          </a:prstGeom>
        </p:spPr>
      </p:pic>
      <p:sp>
        <p:nvSpPr>
          <p:cNvPr id="3" name="Rechthoek 2">
            <a:extLst>
              <a:ext uri="{FF2B5EF4-FFF2-40B4-BE49-F238E27FC236}">
                <a16:creationId xmlns:a16="http://schemas.microsoft.com/office/drawing/2014/main" id="{434016DB-7EC6-FC1A-216B-E1EF9EA59F0A}"/>
              </a:ext>
            </a:extLst>
          </p:cNvPr>
          <p:cNvSpPr/>
          <p:nvPr/>
        </p:nvSpPr>
        <p:spPr>
          <a:xfrm>
            <a:off x="1986118" y="574275"/>
            <a:ext cx="8093392" cy="1192052"/>
          </a:xfrm>
          <a:prstGeom prst="rect">
            <a:avLst/>
          </a:prstGeom>
          <a:solidFill>
            <a:schemeClr val="accent2">
              <a:lumMod val="75000"/>
            </a:schemeClr>
          </a:solidFill>
          <a:ln w="25400" cap="flat" cmpd="sng" algn="ctr">
            <a:solidFill>
              <a:srgbClr val="00CC99">
                <a:shade val="15000"/>
              </a:srgbClr>
            </a:solidFill>
            <a:prstDash val="solid"/>
          </a:ln>
          <a:effectLst/>
        </p:spPr>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CURSUS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rPr>
              <a:t>IJSSELGESTUURD-Noord</a:t>
            </a:r>
            <a:endParaRPr kumimoji="0" lang="nl-NL" sz="4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hthoek 3">
            <a:extLst>
              <a:ext uri="{FF2B5EF4-FFF2-40B4-BE49-F238E27FC236}">
                <a16:creationId xmlns:a16="http://schemas.microsoft.com/office/drawing/2014/main" id="{586BAB50-3403-4CCC-5566-DEFC615429F7}"/>
              </a:ext>
            </a:extLst>
          </p:cNvPr>
          <p:cNvSpPr/>
          <p:nvPr/>
        </p:nvSpPr>
        <p:spPr>
          <a:xfrm>
            <a:off x="1986118" y="2091806"/>
            <a:ext cx="8156577" cy="592165"/>
          </a:xfrm>
          <a:prstGeom prst="rect">
            <a:avLst/>
          </a:prstGeom>
          <a:solidFill>
            <a:schemeClr val="accent2">
              <a:lumMod val="75000"/>
            </a:schemeClr>
          </a:solidFill>
          <a:ln w="25400" cap="flat" cmpd="sng" algn="ctr">
            <a:solidFill>
              <a:srgbClr val="00CC99">
                <a:shade val="15000"/>
              </a:srgbClr>
            </a:solidFill>
            <a:prstDash val="solid"/>
          </a:ln>
          <a:effectLst/>
        </p:spPr>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solidFill>
                <a:effectLst/>
                <a:uLnTx/>
                <a:uFillTx/>
                <a:latin typeface="Arial"/>
                <a:ea typeface="+mn-ea"/>
                <a:cs typeface="+mn-cs"/>
              </a:rPr>
              <a:t>Deel I, Routes en Manoeuvres..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hthoek 4">
            <a:extLst>
              <a:ext uri="{FF2B5EF4-FFF2-40B4-BE49-F238E27FC236}">
                <a16:creationId xmlns:a16="http://schemas.microsoft.com/office/drawing/2014/main" id="{87BE0CF3-4BDA-E34A-5DEC-B3946A4BAF61}"/>
              </a:ext>
            </a:extLst>
          </p:cNvPr>
          <p:cNvSpPr/>
          <p:nvPr/>
        </p:nvSpPr>
        <p:spPr>
          <a:xfrm>
            <a:off x="262738" y="639872"/>
            <a:ext cx="1534164" cy="561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Concept</a:t>
            </a:r>
          </a:p>
        </p:txBody>
      </p:sp>
      <p:sp>
        <p:nvSpPr>
          <p:cNvPr id="7" name="Rechthoek 6">
            <a:extLst>
              <a:ext uri="{FF2B5EF4-FFF2-40B4-BE49-F238E27FC236}">
                <a16:creationId xmlns:a16="http://schemas.microsoft.com/office/drawing/2014/main" id="{A4ADED02-F947-B210-1DE2-657F1BF89619}"/>
              </a:ext>
            </a:extLst>
          </p:cNvPr>
          <p:cNvSpPr/>
          <p:nvPr/>
        </p:nvSpPr>
        <p:spPr>
          <a:xfrm>
            <a:off x="3012332" y="6283725"/>
            <a:ext cx="6167336" cy="3260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600" dirty="0">
                <a:solidFill>
                  <a:prstClr val="white"/>
                </a:solidFill>
                <a:latin typeface="Aptos" panose="02110004020202020204"/>
              </a:rPr>
              <a:t>Geef je op via roeiopleidingen-commisaris@zrzv-isala.nl</a:t>
            </a:r>
            <a:endPar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11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48404-4E61-7F4E-E222-4310B52D5CAA}"/>
              </a:ext>
            </a:extLst>
          </p:cNvPr>
          <p:cNvSpPr>
            <a:spLocks noGrp="1"/>
          </p:cNvSpPr>
          <p:nvPr>
            <p:ph type="title"/>
          </p:nvPr>
        </p:nvSpPr>
        <p:spPr/>
        <p:txBody>
          <a:bodyPr/>
          <a:lstStyle/>
          <a:p>
            <a:r>
              <a:rPr lang="nl-NL" dirty="0"/>
              <a:t>3. De Noorderhaven stroomafwaarts in.</a:t>
            </a:r>
          </a:p>
        </p:txBody>
      </p:sp>
      <p:pic>
        <p:nvPicPr>
          <p:cNvPr id="4" name="Tijdelijke aanduiding voor inhoud 3">
            <a:extLst>
              <a:ext uri="{FF2B5EF4-FFF2-40B4-BE49-F238E27FC236}">
                <a16:creationId xmlns:a16="http://schemas.microsoft.com/office/drawing/2014/main" id="{10206547-2E06-2606-967C-108E1DCEE4B8}"/>
              </a:ext>
            </a:extLst>
          </p:cNvPr>
          <p:cNvPicPr>
            <a:picLocks noGrp="1" noChangeAspect="1"/>
          </p:cNvPicPr>
          <p:nvPr>
            <p:ph idx="1"/>
          </p:nvPr>
        </p:nvPicPr>
        <p:blipFill>
          <a:blip r:embed="rId2"/>
          <a:stretch>
            <a:fillRect/>
          </a:stretch>
        </p:blipFill>
        <p:spPr>
          <a:xfrm>
            <a:off x="1440503" y="1429966"/>
            <a:ext cx="8735440" cy="5428033"/>
          </a:xfrm>
          <a:prstGeom prst="rect">
            <a:avLst/>
          </a:prstGeom>
        </p:spPr>
      </p:pic>
      <p:cxnSp>
        <p:nvCxnSpPr>
          <p:cNvPr id="5" name="Rechte verbindingslijn met pijl 4">
            <a:extLst>
              <a:ext uri="{FF2B5EF4-FFF2-40B4-BE49-F238E27FC236}">
                <a16:creationId xmlns:a16="http://schemas.microsoft.com/office/drawing/2014/main" id="{CD94ECCA-C8C7-2B12-A249-A315EF141093}"/>
              </a:ext>
            </a:extLst>
          </p:cNvPr>
          <p:cNvCxnSpPr>
            <a:cxnSpLocks/>
          </p:cNvCxnSpPr>
          <p:nvPr/>
        </p:nvCxnSpPr>
        <p:spPr>
          <a:xfrm flipV="1">
            <a:off x="4966251" y="4359628"/>
            <a:ext cx="301152" cy="197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A35A657E-0442-5667-1FA4-67DF7DF5D268}"/>
              </a:ext>
            </a:extLst>
          </p:cNvPr>
          <p:cNvCxnSpPr>
            <a:cxnSpLocks/>
          </p:cNvCxnSpPr>
          <p:nvPr/>
        </p:nvCxnSpPr>
        <p:spPr>
          <a:xfrm flipV="1">
            <a:off x="5204387" y="3985179"/>
            <a:ext cx="342901" cy="11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FF2B5EF4-FFF2-40B4-BE49-F238E27FC236}">
                <a16:creationId xmlns:a16="http://schemas.microsoft.com/office/drawing/2014/main" id="{2780F5F4-59DF-237D-A489-5D04DEDCA563}"/>
              </a:ext>
            </a:extLst>
          </p:cNvPr>
          <p:cNvCxnSpPr>
            <a:cxnSpLocks/>
          </p:cNvCxnSpPr>
          <p:nvPr/>
        </p:nvCxnSpPr>
        <p:spPr>
          <a:xfrm flipV="1">
            <a:off x="5009012" y="4841285"/>
            <a:ext cx="107815" cy="3593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Rechte verbindingslijn met pijl 8">
            <a:extLst>
              <a:ext uri="{FF2B5EF4-FFF2-40B4-BE49-F238E27FC236}">
                <a16:creationId xmlns:a16="http://schemas.microsoft.com/office/drawing/2014/main" id="{16796DCE-8964-446F-5DB4-5A6826E3A7F2}"/>
              </a:ext>
            </a:extLst>
          </p:cNvPr>
          <p:cNvCxnSpPr>
            <a:cxnSpLocks/>
          </p:cNvCxnSpPr>
          <p:nvPr/>
        </p:nvCxnSpPr>
        <p:spPr>
          <a:xfrm flipH="1" flipV="1">
            <a:off x="5116827" y="5555304"/>
            <a:ext cx="205652" cy="333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a:extLst>
              <a:ext uri="{FF2B5EF4-FFF2-40B4-BE49-F238E27FC236}">
                <a16:creationId xmlns:a16="http://schemas.microsoft.com/office/drawing/2014/main" id="{954CDD79-F5DB-D5DF-D873-077134E3A09A}"/>
              </a:ext>
            </a:extLst>
          </p:cNvPr>
          <p:cNvCxnSpPr>
            <a:cxnSpLocks/>
          </p:cNvCxnSpPr>
          <p:nvPr/>
        </p:nvCxnSpPr>
        <p:spPr>
          <a:xfrm flipH="1" flipV="1">
            <a:off x="5597253" y="6084102"/>
            <a:ext cx="346953" cy="1969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0BE68890-1AD2-B0B3-86E6-14C7CFC169C8}"/>
              </a:ext>
            </a:extLst>
          </p:cNvPr>
          <p:cNvCxnSpPr>
            <a:cxnSpLocks/>
          </p:cNvCxnSpPr>
          <p:nvPr/>
        </p:nvCxnSpPr>
        <p:spPr>
          <a:xfrm flipH="1" flipV="1">
            <a:off x="6264613" y="6361889"/>
            <a:ext cx="226978" cy="2775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4464F714-3743-5977-D726-9FE3C959BB48}"/>
              </a:ext>
            </a:extLst>
          </p:cNvPr>
          <p:cNvCxnSpPr>
            <a:cxnSpLocks/>
          </p:cNvCxnSpPr>
          <p:nvPr/>
        </p:nvCxnSpPr>
        <p:spPr>
          <a:xfrm>
            <a:off x="5808223" y="3936641"/>
            <a:ext cx="4563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C3838B10-B4FC-62AE-8ECC-659B122127FE}"/>
              </a:ext>
            </a:extLst>
          </p:cNvPr>
          <p:cNvCxnSpPr>
            <a:cxnSpLocks/>
          </p:cNvCxnSpPr>
          <p:nvPr/>
        </p:nvCxnSpPr>
        <p:spPr>
          <a:xfrm>
            <a:off x="6491591" y="4007796"/>
            <a:ext cx="502596" cy="74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ADB4BFBC-09A7-E891-BBEF-C49F9EF055CE}"/>
              </a:ext>
            </a:extLst>
          </p:cNvPr>
          <p:cNvCxnSpPr>
            <a:cxnSpLocks/>
          </p:cNvCxnSpPr>
          <p:nvPr/>
        </p:nvCxnSpPr>
        <p:spPr>
          <a:xfrm>
            <a:off x="7406797" y="4143983"/>
            <a:ext cx="3347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F354BE53-7982-93BB-099C-382F6BEF0DB2}"/>
              </a:ext>
            </a:extLst>
          </p:cNvPr>
          <p:cNvCxnSpPr>
            <a:cxnSpLocks/>
          </p:cNvCxnSpPr>
          <p:nvPr/>
        </p:nvCxnSpPr>
        <p:spPr>
          <a:xfrm flipV="1">
            <a:off x="5267403" y="5387645"/>
            <a:ext cx="1173715" cy="33531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Stroomdiagram: Verbindingslijn 2">
            <a:extLst>
              <a:ext uri="{FF2B5EF4-FFF2-40B4-BE49-F238E27FC236}">
                <a16:creationId xmlns:a16="http://schemas.microsoft.com/office/drawing/2014/main" id="{65652481-52A3-18C1-9F2F-476D5DB0C6EB}"/>
              </a:ext>
            </a:extLst>
          </p:cNvPr>
          <p:cNvSpPr/>
          <p:nvPr/>
        </p:nvSpPr>
        <p:spPr>
          <a:xfrm flipH="1" flipV="1">
            <a:off x="5547286" y="4093743"/>
            <a:ext cx="49966" cy="50237"/>
          </a:xfrm>
          <a:prstGeom prst="flowChartConnector">
            <a:avLst/>
          </a:prstGeom>
          <a:solidFill>
            <a:srgbClr val="00B05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kstballon: rechthoek 12">
            <a:extLst>
              <a:ext uri="{FF2B5EF4-FFF2-40B4-BE49-F238E27FC236}">
                <a16:creationId xmlns:a16="http://schemas.microsoft.com/office/drawing/2014/main" id="{5063CC0B-AB70-62AF-0A2E-AA5A131F0197}"/>
              </a:ext>
            </a:extLst>
          </p:cNvPr>
          <p:cNvSpPr/>
          <p:nvPr/>
        </p:nvSpPr>
        <p:spPr>
          <a:xfrm>
            <a:off x="1974255" y="4658841"/>
            <a:ext cx="1856900" cy="896463"/>
          </a:xfrm>
          <a:prstGeom prst="wedgeRectCallout">
            <a:avLst>
              <a:gd name="adj1" fmla="val 124407"/>
              <a:gd name="adj2" fmla="val 718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Ga wat uit de wal zodat je alvast richting haven kunt gaan draaien voor je bij het baken bent.</a:t>
            </a:r>
          </a:p>
        </p:txBody>
      </p:sp>
      <p:pic>
        <p:nvPicPr>
          <p:cNvPr id="6" name="Afbeelding 5">
            <a:extLst>
              <a:ext uri="{FF2B5EF4-FFF2-40B4-BE49-F238E27FC236}">
                <a16:creationId xmlns:a16="http://schemas.microsoft.com/office/drawing/2014/main" id="{9B8492C1-23BC-FDDC-420F-86237B828A3B}"/>
              </a:ext>
            </a:extLst>
          </p:cNvPr>
          <p:cNvPicPr>
            <a:picLocks noChangeAspect="1"/>
          </p:cNvPicPr>
          <p:nvPr/>
        </p:nvPicPr>
        <p:blipFill>
          <a:blip r:embed="rId3"/>
          <a:stretch>
            <a:fillRect/>
          </a:stretch>
        </p:blipFill>
        <p:spPr>
          <a:xfrm>
            <a:off x="10939236" y="6167355"/>
            <a:ext cx="829128" cy="548688"/>
          </a:xfrm>
          <a:prstGeom prst="rect">
            <a:avLst/>
          </a:prstGeom>
        </p:spPr>
      </p:pic>
    </p:spTree>
    <p:extLst>
      <p:ext uri="{BB962C8B-B14F-4D97-AF65-F5344CB8AC3E}">
        <p14:creationId xmlns:p14="http://schemas.microsoft.com/office/powerpoint/2010/main" val="337998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E1242-7E42-D5AD-CBCB-6C4483D1477A}"/>
              </a:ext>
            </a:extLst>
          </p:cNvPr>
          <p:cNvSpPr>
            <a:spLocks noGrp="1"/>
          </p:cNvSpPr>
          <p:nvPr>
            <p:ph type="title"/>
          </p:nvPr>
        </p:nvSpPr>
        <p:spPr/>
        <p:txBody>
          <a:bodyPr/>
          <a:lstStyle/>
          <a:p>
            <a:r>
              <a:rPr lang="nl-NL" dirty="0"/>
              <a:t>4. Noorderhaven en oude brug. </a:t>
            </a:r>
          </a:p>
        </p:txBody>
      </p:sp>
      <p:sp>
        <p:nvSpPr>
          <p:cNvPr id="3" name="Tijdelijke aanduiding voor inhoud 2">
            <a:extLst>
              <a:ext uri="{FF2B5EF4-FFF2-40B4-BE49-F238E27FC236}">
                <a16:creationId xmlns:a16="http://schemas.microsoft.com/office/drawing/2014/main" id="{8DC28C00-1CC6-A06E-D5CB-D9DEEDE179A0}"/>
              </a:ext>
            </a:extLst>
          </p:cNvPr>
          <p:cNvSpPr>
            <a:spLocks noGrp="1"/>
          </p:cNvSpPr>
          <p:nvPr>
            <p:ph idx="1"/>
          </p:nvPr>
        </p:nvSpPr>
        <p:spPr>
          <a:xfrm>
            <a:off x="838200" y="1690687"/>
            <a:ext cx="10515600" cy="4802187"/>
          </a:xfrm>
        </p:spPr>
        <p:txBody>
          <a:bodyPr>
            <a:normAutofit/>
          </a:bodyPr>
          <a:lstStyle/>
          <a:p>
            <a:pPr marL="0" indent="0">
              <a:buNone/>
            </a:pPr>
            <a:r>
              <a:rPr lang="nl-NL" dirty="0"/>
              <a:t>   Bij de Noorderhaven kan beroepsvaart soms  dicht bij de</a:t>
            </a:r>
          </a:p>
          <a:p>
            <a:pPr marL="0" indent="0">
              <a:buNone/>
            </a:pPr>
            <a:r>
              <a:rPr lang="nl-NL" dirty="0"/>
              <a:t>   stadskant varen ivm het passeren van de vaste brug. </a:t>
            </a:r>
          </a:p>
          <a:p>
            <a:pPr marL="0" indent="0">
              <a:buNone/>
            </a:pPr>
            <a:endParaRPr lang="nl-NL" dirty="0"/>
          </a:p>
          <a:p>
            <a:pPr marL="0" indent="0">
              <a:buNone/>
            </a:pPr>
            <a:r>
              <a:rPr lang="nl-NL" dirty="0"/>
              <a:t>   Beroepsvaart die door de hefbrug komt kan soms, met de</a:t>
            </a:r>
          </a:p>
          <a:p>
            <a:pPr marL="0" indent="0">
              <a:buNone/>
            </a:pPr>
            <a:r>
              <a:rPr lang="nl-NL" dirty="0"/>
              <a:t>   boegschroeven, bijna overdwars richting Stadskant schuiven, om</a:t>
            </a:r>
          </a:p>
          <a:p>
            <a:pPr marL="0" indent="0">
              <a:buNone/>
            </a:pPr>
            <a:r>
              <a:rPr lang="nl-NL" dirty="0"/>
              <a:t>   tegenliggers de ruimte te geven om de brug in te varen. Wees</a:t>
            </a:r>
          </a:p>
          <a:p>
            <a:pPr marL="0" indent="0">
              <a:buNone/>
            </a:pPr>
            <a:r>
              <a:rPr lang="nl-NL" dirty="0"/>
              <a:t>   alert, laat je niet verrassen.</a:t>
            </a:r>
          </a:p>
          <a:p>
            <a:pPr marL="0" indent="0">
              <a:buNone/>
            </a:pPr>
            <a:endParaRPr lang="nl-NL" dirty="0"/>
          </a:p>
          <a:p>
            <a:pPr marL="0" indent="0">
              <a:buNone/>
            </a:pPr>
            <a:r>
              <a:rPr lang="nl-NL" dirty="0"/>
              <a:t>   </a:t>
            </a:r>
          </a:p>
        </p:txBody>
      </p:sp>
      <p:pic>
        <p:nvPicPr>
          <p:cNvPr id="4" name="Afbeelding 3">
            <a:extLst>
              <a:ext uri="{FF2B5EF4-FFF2-40B4-BE49-F238E27FC236}">
                <a16:creationId xmlns:a16="http://schemas.microsoft.com/office/drawing/2014/main" id="{DD58BE77-3EC8-475E-2F90-86BA5614F4B6}"/>
              </a:ext>
            </a:extLst>
          </p:cNvPr>
          <p:cNvPicPr>
            <a:picLocks noChangeAspect="1"/>
          </p:cNvPicPr>
          <p:nvPr/>
        </p:nvPicPr>
        <p:blipFill>
          <a:blip r:embed="rId2"/>
          <a:stretch>
            <a:fillRect/>
          </a:stretch>
        </p:blipFill>
        <p:spPr>
          <a:xfrm>
            <a:off x="10817316" y="5989906"/>
            <a:ext cx="829128" cy="548688"/>
          </a:xfrm>
          <a:prstGeom prst="rect">
            <a:avLst/>
          </a:prstGeom>
        </p:spPr>
      </p:pic>
    </p:spTree>
    <p:extLst>
      <p:ext uri="{BB962C8B-B14F-4D97-AF65-F5344CB8AC3E}">
        <p14:creationId xmlns:p14="http://schemas.microsoft.com/office/powerpoint/2010/main" val="187729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3">
            <a:extLst>
              <a:ext uri="{FF2B5EF4-FFF2-40B4-BE49-F238E27FC236}">
                <a16:creationId xmlns:a16="http://schemas.microsoft.com/office/drawing/2014/main" id="{DA7C3B68-0356-5A13-7E73-D163C6875DB9}"/>
              </a:ext>
            </a:extLst>
          </p:cNvPr>
          <p:cNvPicPr>
            <a:picLocks noGrp="1" noChangeAspect="1"/>
          </p:cNvPicPr>
          <p:nvPr>
            <p:ph sz="half" idx="1"/>
          </p:nvPr>
        </p:nvPicPr>
        <p:blipFill>
          <a:blip r:embed="rId2"/>
          <a:stretch>
            <a:fillRect/>
          </a:stretch>
        </p:blipFill>
        <p:spPr>
          <a:xfrm>
            <a:off x="873641" y="1832866"/>
            <a:ext cx="5181600" cy="4667250"/>
          </a:xfrm>
        </p:spPr>
      </p:pic>
      <p:sp>
        <p:nvSpPr>
          <p:cNvPr id="2" name="Titel 1">
            <a:extLst>
              <a:ext uri="{FF2B5EF4-FFF2-40B4-BE49-F238E27FC236}">
                <a16:creationId xmlns:a16="http://schemas.microsoft.com/office/drawing/2014/main" id="{3F455C75-8FD1-8513-E337-3F213007404F}"/>
              </a:ext>
            </a:extLst>
          </p:cNvPr>
          <p:cNvSpPr>
            <a:spLocks noGrp="1"/>
          </p:cNvSpPr>
          <p:nvPr>
            <p:ph type="title"/>
          </p:nvPr>
        </p:nvSpPr>
        <p:spPr/>
        <p:txBody>
          <a:bodyPr>
            <a:normAutofit/>
          </a:bodyPr>
          <a:lstStyle/>
          <a:p>
            <a:r>
              <a:rPr lang="nl-NL" sz="4000" dirty="0">
                <a:latin typeface="+mn-lt"/>
              </a:rPr>
              <a:t>3. Route naar het kanaal, oversteken.</a:t>
            </a:r>
          </a:p>
        </p:txBody>
      </p:sp>
      <p:sp>
        <p:nvSpPr>
          <p:cNvPr id="4" name="Tijdelijke aanduiding voor inhoud 3">
            <a:extLst>
              <a:ext uri="{FF2B5EF4-FFF2-40B4-BE49-F238E27FC236}">
                <a16:creationId xmlns:a16="http://schemas.microsoft.com/office/drawing/2014/main" id="{1CA41C70-2FA7-5E98-0335-D777D4ADDD9E}"/>
              </a:ext>
            </a:extLst>
          </p:cNvPr>
          <p:cNvSpPr>
            <a:spLocks noGrp="1"/>
          </p:cNvSpPr>
          <p:nvPr>
            <p:ph sz="half" idx="2"/>
          </p:nvPr>
        </p:nvSpPr>
        <p:spPr>
          <a:xfrm>
            <a:off x="6234084" y="1627004"/>
            <a:ext cx="5975942" cy="5117436"/>
          </a:xfrm>
        </p:spPr>
        <p:txBody>
          <a:bodyPr>
            <a:normAutofit fontScale="85000" lnSpcReduction="10000"/>
          </a:bodyPr>
          <a:lstStyle/>
          <a:p>
            <a:r>
              <a:rPr lang="nl-NL" sz="2000" dirty="0"/>
              <a:t>Je roeit minimaal 1 riemlengte van de wal. Bij aanlandige wind (lagerwal situatie) méér afstand houden!</a:t>
            </a:r>
          </a:p>
          <a:p>
            <a:r>
              <a:rPr lang="nl-NL" sz="2000" dirty="0"/>
              <a:t>1 riemlengte is vanaf het riemblad. (Dus 2 riemlengtes </a:t>
            </a:r>
          </a:p>
          <a:p>
            <a:pPr marL="0" indent="0">
              <a:buNone/>
            </a:pPr>
            <a:r>
              <a:rPr lang="nl-NL" sz="2000" dirty="0"/>
              <a:t>      vanaf de boot.) </a:t>
            </a:r>
          </a:p>
          <a:p>
            <a:pPr marL="0" indent="0">
              <a:buNone/>
            </a:pPr>
            <a:endParaRPr lang="nl-NL" sz="2000" dirty="0"/>
          </a:p>
          <a:p>
            <a:pPr marL="0" indent="0">
              <a:lnSpc>
                <a:spcPct val="120000"/>
              </a:lnSpc>
              <a:buNone/>
            </a:pPr>
            <a:r>
              <a:rPr lang="nl-NL" sz="2000" dirty="0"/>
              <a:t>     Je kunt ook verder uit de kant om meer stroom te      </a:t>
            </a:r>
          </a:p>
          <a:p>
            <a:pPr marL="0" indent="0">
              <a:lnSpc>
                <a:spcPct val="120000"/>
              </a:lnSpc>
              <a:buNone/>
            </a:pPr>
            <a:r>
              <a:rPr lang="nl-NL" sz="2000" dirty="0"/>
              <a:t>     pakken. Kies je afstand zo dat je bij naderend</a:t>
            </a:r>
          </a:p>
          <a:p>
            <a:pPr marL="0" indent="0">
              <a:lnSpc>
                <a:spcPct val="120000"/>
              </a:lnSpc>
              <a:buNone/>
            </a:pPr>
            <a:r>
              <a:rPr lang="nl-NL" sz="2000" dirty="0"/>
              <a:t>      scheepvaartverkeer tijdig naar de stuurboordwal kunt</a:t>
            </a:r>
          </a:p>
          <a:p>
            <a:pPr marL="0" indent="0">
              <a:lnSpc>
                <a:spcPct val="120000"/>
              </a:lnSpc>
              <a:buNone/>
            </a:pPr>
            <a:r>
              <a:rPr lang="nl-NL" sz="2000" dirty="0"/>
              <a:t>      komen. </a:t>
            </a:r>
          </a:p>
          <a:p>
            <a:pPr marL="0" indent="0">
              <a:lnSpc>
                <a:spcPct val="120000"/>
              </a:lnSpc>
              <a:buNone/>
            </a:pPr>
            <a:r>
              <a:rPr lang="nl-NL" sz="2000" dirty="0"/>
              <a:t> </a:t>
            </a:r>
          </a:p>
          <a:p>
            <a:r>
              <a:rPr lang="nl-NL" sz="2000" dirty="0"/>
              <a:t>Als Zutphen vrij is ga je oversteken zodrá je zicht hebt</a:t>
            </a:r>
          </a:p>
          <a:p>
            <a:pPr marL="0" indent="0">
              <a:buNone/>
            </a:pPr>
            <a:r>
              <a:rPr lang="nl-NL" sz="2000" dirty="0"/>
              <a:t>     richting Deventer. Dat is net ná de </a:t>
            </a:r>
            <a:r>
              <a:rPr lang="nl-NL" sz="2000" dirty="0" err="1"/>
              <a:t>hoog-spanningskabel</a:t>
            </a:r>
            <a:r>
              <a:rPr lang="nl-NL" sz="2000" dirty="0"/>
              <a:t>. </a:t>
            </a:r>
          </a:p>
          <a:p>
            <a:endParaRPr lang="nl-NL" sz="2000" dirty="0"/>
          </a:p>
          <a:p>
            <a:r>
              <a:rPr lang="nl-NL" sz="2000" dirty="0"/>
              <a:t>Steek niet geleidelijk over maar snel, onder 45 graden.</a:t>
            </a:r>
          </a:p>
          <a:p>
            <a:pPr marL="0" indent="0">
              <a:buNone/>
            </a:pPr>
            <a:endParaRPr lang="nl-NL" dirty="0"/>
          </a:p>
          <a:p>
            <a:endParaRPr lang="nl-NL" dirty="0"/>
          </a:p>
        </p:txBody>
      </p:sp>
      <p:cxnSp>
        <p:nvCxnSpPr>
          <p:cNvPr id="9" name="Rechte verbindingslijn met pijl 8">
            <a:extLst>
              <a:ext uri="{FF2B5EF4-FFF2-40B4-BE49-F238E27FC236}">
                <a16:creationId xmlns:a16="http://schemas.microsoft.com/office/drawing/2014/main" id="{19B4B248-931B-73AB-51B3-2D1CC9573FC4}"/>
              </a:ext>
            </a:extLst>
          </p:cNvPr>
          <p:cNvCxnSpPr>
            <a:cxnSpLocks/>
          </p:cNvCxnSpPr>
          <p:nvPr/>
        </p:nvCxnSpPr>
        <p:spPr>
          <a:xfrm flipV="1">
            <a:off x="838200" y="2647507"/>
            <a:ext cx="395176" cy="116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a:extLst>
              <a:ext uri="{FF2B5EF4-FFF2-40B4-BE49-F238E27FC236}">
                <a16:creationId xmlns:a16="http://schemas.microsoft.com/office/drawing/2014/main" id="{0C754F0B-D3CA-344B-2293-B3B09631EBF3}"/>
              </a:ext>
            </a:extLst>
          </p:cNvPr>
          <p:cNvCxnSpPr>
            <a:cxnSpLocks/>
          </p:cNvCxnSpPr>
          <p:nvPr/>
        </p:nvCxnSpPr>
        <p:spPr>
          <a:xfrm>
            <a:off x="1547037" y="2663513"/>
            <a:ext cx="306572" cy="84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926E4E88-399E-18E6-F37F-9A2D4DBE6FDE}"/>
              </a:ext>
            </a:extLst>
          </p:cNvPr>
          <p:cNvCxnSpPr>
            <a:cxnSpLocks/>
          </p:cNvCxnSpPr>
          <p:nvPr/>
        </p:nvCxnSpPr>
        <p:spPr>
          <a:xfrm>
            <a:off x="2215337" y="2678836"/>
            <a:ext cx="306572" cy="841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4A7DD9F5-2C46-552B-D61D-BDFB9E6DB4A2}"/>
              </a:ext>
            </a:extLst>
          </p:cNvPr>
          <p:cNvCxnSpPr>
            <a:cxnSpLocks/>
          </p:cNvCxnSpPr>
          <p:nvPr/>
        </p:nvCxnSpPr>
        <p:spPr>
          <a:xfrm>
            <a:off x="3363432" y="3170276"/>
            <a:ext cx="223283" cy="1750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67571CB3-26F6-0C5B-C9CD-2AECC4809B8D}"/>
              </a:ext>
            </a:extLst>
          </p:cNvPr>
          <p:cNvCxnSpPr>
            <a:cxnSpLocks/>
          </p:cNvCxnSpPr>
          <p:nvPr/>
        </p:nvCxnSpPr>
        <p:spPr>
          <a:xfrm>
            <a:off x="3704559" y="3429000"/>
            <a:ext cx="2622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13335575-4584-0611-81F6-2E56AD153A31}"/>
              </a:ext>
            </a:extLst>
          </p:cNvPr>
          <p:cNvCxnSpPr>
            <a:cxnSpLocks/>
          </p:cNvCxnSpPr>
          <p:nvPr/>
        </p:nvCxnSpPr>
        <p:spPr>
          <a:xfrm>
            <a:off x="4090876" y="3429000"/>
            <a:ext cx="215310" cy="111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5FF3568-F55A-E648-0E1C-AA3E482423E5}"/>
              </a:ext>
            </a:extLst>
          </p:cNvPr>
          <p:cNvCxnSpPr>
            <a:cxnSpLocks/>
          </p:cNvCxnSpPr>
          <p:nvPr/>
        </p:nvCxnSpPr>
        <p:spPr>
          <a:xfrm>
            <a:off x="4462130" y="3754435"/>
            <a:ext cx="152400" cy="162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1E63A4FD-F3D0-894E-22CA-F2DE7C25F72F}"/>
              </a:ext>
            </a:extLst>
          </p:cNvPr>
          <p:cNvCxnSpPr>
            <a:cxnSpLocks/>
          </p:cNvCxnSpPr>
          <p:nvPr/>
        </p:nvCxnSpPr>
        <p:spPr>
          <a:xfrm>
            <a:off x="4691616" y="4052587"/>
            <a:ext cx="153286" cy="243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20BC0CC3-BD56-3F89-5637-91300FD6A73C}"/>
              </a:ext>
            </a:extLst>
          </p:cNvPr>
          <p:cNvCxnSpPr>
            <a:cxnSpLocks/>
          </p:cNvCxnSpPr>
          <p:nvPr/>
        </p:nvCxnSpPr>
        <p:spPr>
          <a:xfrm>
            <a:off x="4924646" y="4388829"/>
            <a:ext cx="232145" cy="265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DF4F985-2B38-A648-FF17-33DE20728D9D}"/>
              </a:ext>
            </a:extLst>
          </p:cNvPr>
          <p:cNvCxnSpPr>
            <a:cxnSpLocks/>
          </p:cNvCxnSpPr>
          <p:nvPr/>
        </p:nvCxnSpPr>
        <p:spPr>
          <a:xfrm>
            <a:off x="5196663" y="4738577"/>
            <a:ext cx="235688" cy="2228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9BE4802C-51F1-E644-D17C-5E2528C475C9}"/>
              </a:ext>
            </a:extLst>
          </p:cNvPr>
          <p:cNvCxnSpPr>
            <a:cxnSpLocks/>
          </p:cNvCxnSpPr>
          <p:nvPr/>
        </p:nvCxnSpPr>
        <p:spPr>
          <a:xfrm>
            <a:off x="2777757" y="2912407"/>
            <a:ext cx="308344" cy="117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Rechte verbindingslijn 4">
            <a:extLst>
              <a:ext uri="{FF2B5EF4-FFF2-40B4-BE49-F238E27FC236}">
                <a16:creationId xmlns:a16="http://schemas.microsoft.com/office/drawing/2014/main" id="{5263CCA2-722C-93BE-E1BF-2CB5CF4D9304}"/>
              </a:ext>
            </a:extLst>
          </p:cNvPr>
          <p:cNvCxnSpPr/>
          <p:nvPr/>
        </p:nvCxnSpPr>
        <p:spPr>
          <a:xfrm>
            <a:off x="4614530" y="3668233"/>
            <a:ext cx="91440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0C986236-444C-B563-6357-B693AF21FCCC}"/>
              </a:ext>
            </a:extLst>
          </p:cNvPr>
          <p:cNvCxnSpPr>
            <a:cxnSpLocks/>
          </p:cNvCxnSpPr>
          <p:nvPr/>
        </p:nvCxnSpPr>
        <p:spPr>
          <a:xfrm flipH="1">
            <a:off x="1455329" y="1825625"/>
            <a:ext cx="2538081" cy="466725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kstballon: rechthoek 23">
            <a:extLst>
              <a:ext uri="{FF2B5EF4-FFF2-40B4-BE49-F238E27FC236}">
                <a16:creationId xmlns:a16="http://schemas.microsoft.com/office/drawing/2014/main" id="{3CD2222D-4B95-24C1-E953-E3287A7B9FA0}"/>
              </a:ext>
            </a:extLst>
          </p:cNvPr>
          <p:cNvSpPr/>
          <p:nvPr/>
        </p:nvSpPr>
        <p:spPr>
          <a:xfrm>
            <a:off x="1286217" y="3715000"/>
            <a:ext cx="1208890" cy="380020"/>
          </a:xfrm>
          <a:prstGeom prst="wedgeRectCallout">
            <a:avLst>
              <a:gd name="adj1" fmla="val 99564"/>
              <a:gd name="adj2" fmla="val -1034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Hoog-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err="1">
                <a:ln>
                  <a:noFill/>
                </a:ln>
                <a:solidFill>
                  <a:prstClr val="white"/>
                </a:solidFill>
                <a:effectLst/>
                <a:uLnTx/>
                <a:uFillTx/>
                <a:latin typeface="Aptos" panose="02110004020202020204"/>
                <a:ea typeface="+mn-ea"/>
                <a:cs typeface="+mn-cs"/>
              </a:rPr>
              <a:t>spanninskabel</a:t>
            </a:r>
            <a:endPar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isala-logo-2025">
            <a:extLst>
              <a:ext uri="{FF2B5EF4-FFF2-40B4-BE49-F238E27FC236}">
                <a16:creationId xmlns:a16="http://schemas.microsoft.com/office/drawing/2014/main" id="{D53B6330-2271-877F-6096-7D49E6214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DE7D361B-FD0E-88B3-1C81-93207B6810B3}"/>
              </a:ext>
            </a:extLst>
          </p:cNvPr>
          <p:cNvSpPr/>
          <p:nvPr/>
        </p:nvSpPr>
        <p:spPr>
          <a:xfrm>
            <a:off x="1406596" y="2908217"/>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1</a:t>
            </a:r>
          </a:p>
        </p:txBody>
      </p:sp>
      <p:sp>
        <p:nvSpPr>
          <p:cNvPr id="20" name="Rechthoek 19">
            <a:extLst>
              <a:ext uri="{FF2B5EF4-FFF2-40B4-BE49-F238E27FC236}">
                <a16:creationId xmlns:a16="http://schemas.microsoft.com/office/drawing/2014/main" id="{A2546F1A-8374-A5BF-D3E8-79347E5464C7}"/>
              </a:ext>
            </a:extLst>
          </p:cNvPr>
          <p:cNvSpPr/>
          <p:nvPr/>
        </p:nvSpPr>
        <p:spPr>
          <a:xfrm>
            <a:off x="2085754" y="2984414"/>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endParaRPr lang="nl-NL" dirty="0"/>
          </a:p>
        </p:txBody>
      </p:sp>
      <p:sp>
        <p:nvSpPr>
          <p:cNvPr id="22" name="Rechthoek 21">
            <a:extLst>
              <a:ext uri="{FF2B5EF4-FFF2-40B4-BE49-F238E27FC236}">
                <a16:creationId xmlns:a16="http://schemas.microsoft.com/office/drawing/2014/main" id="{AAF62DEA-EACA-6B82-39A8-26B0D213C1F0}"/>
              </a:ext>
            </a:extLst>
          </p:cNvPr>
          <p:cNvSpPr/>
          <p:nvPr/>
        </p:nvSpPr>
        <p:spPr>
          <a:xfrm>
            <a:off x="4844902" y="2647507"/>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FEF4F81E-F61E-A8CF-F794-448B99ED4918}"/>
              </a:ext>
            </a:extLst>
          </p:cNvPr>
          <p:cNvSpPr/>
          <p:nvPr/>
        </p:nvSpPr>
        <p:spPr>
          <a:xfrm>
            <a:off x="3368527" y="3531615"/>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3</a:t>
            </a:r>
            <a:endParaRPr lang="nl-NL" dirty="0"/>
          </a:p>
        </p:txBody>
      </p:sp>
      <p:sp>
        <p:nvSpPr>
          <p:cNvPr id="25" name="Rechthoek 24">
            <a:extLst>
              <a:ext uri="{FF2B5EF4-FFF2-40B4-BE49-F238E27FC236}">
                <a16:creationId xmlns:a16="http://schemas.microsoft.com/office/drawing/2014/main" id="{3B71355E-2577-951D-4A59-FB7EAC2B0D30}"/>
              </a:ext>
            </a:extLst>
          </p:cNvPr>
          <p:cNvSpPr/>
          <p:nvPr/>
        </p:nvSpPr>
        <p:spPr>
          <a:xfrm>
            <a:off x="6247817" y="1695971"/>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r>
              <a:rPr lang="nl-NL" dirty="0">
                <a:solidFill>
                  <a:schemeClr val="tx1"/>
                </a:solidFill>
              </a:rPr>
              <a:t>1</a:t>
            </a:r>
            <a:r>
              <a:rPr lang="nl-NL" dirty="0"/>
              <a:t>1</a:t>
            </a:r>
          </a:p>
        </p:txBody>
      </p:sp>
      <p:sp>
        <p:nvSpPr>
          <p:cNvPr id="26" name="Rechthoek 25">
            <a:extLst>
              <a:ext uri="{FF2B5EF4-FFF2-40B4-BE49-F238E27FC236}">
                <a16:creationId xmlns:a16="http://schemas.microsoft.com/office/drawing/2014/main" id="{772B0F06-294E-DD31-CAC3-78810A23EE0A}"/>
              </a:ext>
            </a:extLst>
          </p:cNvPr>
          <p:cNvSpPr/>
          <p:nvPr/>
        </p:nvSpPr>
        <p:spPr>
          <a:xfrm>
            <a:off x="6216059" y="3257777"/>
            <a:ext cx="223283" cy="1913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2</a:t>
            </a:r>
            <a:endParaRPr lang="nl-NL" dirty="0"/>
          </a:p>
        </p:txBody>
      </p:sp>
      <p:pic>
        <p:nvPicPr>
          <p:cNvPr id="30" name="Afbeelding 29">
            <a:extLst>
              <a:ext uri="{FF2B5EF4-FFF2-40B4-BE49-F238E27FC236}">
                <a16:creationId xmlns:a16="http://schemas.microsoft.com/office/drawing/2014/main" id="{0B19B238-746A-92C4-34EA-BA429F9B2536}"/>
              </a:ext>
            </a:extLst>
          </p:cNvPr>
          <p:cNvPicPr>
            <a:picLocks noChangeAspect="1"/>
          </p:cNvPicPr>
          <p:nvPr/>
        </p:nvPicPr>
        <p:blipFill>
          <a:blip r:embed="rId4"/>
          <a:stretch>
            <a:fillRect/>
          </a:stretch>
        </p:blipFill>
        <p:spPr>
          <a:xfrm>
            <a:off x="6123466" y="5162029"/>
            <a:ext cx="408467" cy="493819"/>
          </a:xfrm>
          <a:prstGeom prst="rect">
            <a:avLst/>
          </a:prstGeom>
        </p:spPr>
      </p:pic>
      <p:cxnSp>
        <p:nvCxnSpPr>
          <p:cNvPr id="32" name="Rechte verbindingslijn met pijl 31">
            <a:extLst>
              <a:ext uri="{FF2B5EF4-FFF2-40B4-BE49-F238E27FC236}">
                <a16:creationId xmlns:a16="http://schemas.microsoft.com/office/drawing/2014/main" id="{4DB65B0C-9122-99DD-4B6A-3C5D636313BE}"/>
              </a:ext>
            </a:extLst>
          </p:cNvPr>
          <p:cNvCxnSpPr>
            <a:cxnSpLocks/>
          </p:cNvCxnSpPr>
          <p:nvPr/>
        </p:nvCxnSpPr>
        <p:spPr>
          <a:xfrm flipH="1">
            <a:off x="2309037" y="2740380"/>
            <a:ext cx="59586" cy="18249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AC34160-E9D2-C8A9-5F8F-A2771C80306A}"/>
              </a:ext>
            </a:extLst>
          </p:cNvPr>
          <p:cNvCxnSpPr>
            <a:cxnSpLocks/>
          </p:cNvCxnSpPr>
          <p:nvPr/>
        </p:nvCxnSpPr>
        <p:spPr>
          <a:xfrm flipH="1">
            <a:off x="1647325" y="2713786"/>
            <a:ext cx="31566" cy="13610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41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4AFA5-6B4F-085A-95EB-26C13DBE19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067D7E-5DF1-FCF6-6CFA-FB8FFFF155A0}"/>
              </a:ext>
            </a:extLst>
          </p:cNvPr>
          <p:cNvSpPr>
            <a:spLocks noGrp="1"/>
          </p:cNvSpPr>
          <p:nvPr>
            <p:ph type="title"/>
          </p:nvPr>
        </p:nvSpPr>
        <p:spPr>
          <a:xfrm>
            <a:off x="1189876" y="-80476"/>
            <a:ext cx="11218434" cy="1938617"/>
          </a:xfrm>
        </p:spPr>
        <p:txBody>
          <a:bodyPr>
            <a:normAutofit/>
          </a:bodyPr>
          <a:lstStyle/>
          <a:p>
            <a:r>
              <a:rPr lang="nl-NL" sz="4000" dirty="0">
                <a:latin typeface="+mn-lt"/>
              </a:rPr>
              <a:t>3. Naar het kanaal als je niet kunt oversteken.</a:t>
            </a:r>
          </a:p>
        </p:txBody>
      </p:sp>
      <p:sp>
        <p:nvSpPr>
          <p:cNvPr id="100" name="Tijdelijke aanduiding voor inhoud 5">
            <a:extLst>
              <a:ext uri="{FF2B5EF4-FFF2-40B4-BE49-F238E27FC236}">
                <a16:creationId xmlns:a16="http://schemas.microsoft.com/office/drawing/2014/main" id="{08625760-1D11-2F65-20F9-EDD481CB9306}"/>
              </a:ext>
            </a:extLst>
          </p:cNvPr>
          <p:cNvSpPr txBox="1">
            <a:spLocks/>
          </p:cNvSpPr>
          <p:nvPr/>
        </p:nvSpPr>
        <p:spPr>
          <a:xfrm>
            <a:off x="8707535" y="1513160"/>
            <a:ext cx="33677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Tijdelijke aanduiding voor inhoud 5">
            <a:extLst>
              <a:ext uri="{FF2B5EF4-FFF2-40B4-BE49-F238E27FC236}">
                <a16:creationId xmlns:a16="http://schemas.microsoft.com/office/drawing/2014/main" id="{AEDEC4A7-DA4D-A465-6E69-E20A45B68F92}"/>
              </a:ext>
            </a:extLst>
          </p:cNvPr>
          <p:cNvSpPr txBox="1">
            <a:spLocks/>
          </p:cNvSpPr>
          <p:nvPr/>
        </p:nvSpPr>
        <p:spPr>
          <a:xfrm>
            <a:off x="6513908" y="1635756"/>
            <a:ext cx="4881090" cy="4322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Bij passerend vrachtverkeer           of  niet oversteken, maar vrachtboot laten passeren.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Ronden vóórdat je te dichtbij het kanaal bent, of wachten in de krib.</a:t>
            </a:r>
            <a:r>
              <a:rPr lang="nl-NL" sz="2000">
                <a:solidFill>
                  <a:prstClr val="black"/>
                </a:solidFill>
                <a:latin typeface="Aptos" panose="02110004020202020204"/>
              </a:rPr>
              <a:t>         </a:t>
            </a:r>
            <a:r>
              <a:rPr lang="nl-NL" sz="1600" dirty="0">
                <a:solidFill>
                  <a:prstClr val="black"/>
                </a:solidFill>
                <a:latin typeface="Aptos" panose="02110004020202020204"/>
              </a:rPr>
              <a:t>(Zie volgende </a:t>
            </a:r>
            <a:r>
              <a:rPr lang="nl-NL" sz="1600">
                <a:solidFill>
                  <a:prstClr val="black"/>
                </a:solidFill>
                <a:latin typeface="Aptos" panose="02110004020202020204"/>
              </a:rPr>
              <a:t>pagina.)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nl-NL"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Aptos" panose="02110004020202020204"/>
                <a:ea typeface="+mn-ea"/>
                <a:cs typeface="+mn-cs"/>
              </a:rPr>
              <a:t>NOOIT langs de damwand het kanaal insturen.</a:t>
            </a:r>
          </a:p>
        </p:txBody>
      </p:sp>
      <p:sp>
        <p:nvSpPr>
          <p:cNvPr id="21" name="Pijl: omhoog 6">
            <a:extLst>
              <a:ext uri="{FF2B5EF4-FFF2-40B4-BE49-F238E27FC236}">
                <a16:creationId xmlns:a16="http://schemas.microsoft.com/office/drawing/2014/main" id="{12048CA6-55F3-8565-87FF-7BF5F61429A2}"/>
              </a:ext>
            </a:extLst>
          </p:cNvPr>
          <p:cNvSpPr/>
          <p:nvPr/>
        </p:nvSpPr>
        <p:spPr>
          <a:xfrm rot="5400000">
            <a:off x="10287510" y="1599553"/>
            <a:ext cx="207830" cy="36052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Tijdelijke aanduiding voor inhoud 4">
            <a:extLst>
              <a:ext uri="{FF2B5EF4-FFF2-40B4-BE49-F238E27FC236}">
                <a16:creationId xmlns:a16="http://schemas.microsoft.com/office/drawing/2014/main" id="{810A19B3-44EF-D816-7DC4-A284D0B628F3}"/>
              </a:ext>
            </a:extLst>
          </p:cNvPr>
          <p:cNvPicPr>
            <a:picLocks noGrp="1" noChangeAspect="1"/>
          </p:cNvPicPr>
          <p:nvPr>
            <p:ph sz="half" idx="1"/>
          </p:nvPr>
        </p:nvPicPr>
        <p:blipFill>
          <a:blip r:embed="rId2"/>
          <a:srcRect l="7205" t="30181" r="41728" b="7071"/>
          <a:stretch/>
        </p:blipFill>
        <p:spPr>
          <a:xfrm>
            <a:off x="1189876" y="1593544"/>
            <a:ext cx="4843306" cy="3980760"/>
          </a:xfrm>
          <a:prstGeom prst="rect">
            <a:avLst/>
          </a:prstGeom>
        </p:spPr>
      </p:pic>
      <p:cxnSp>
        <p:nvCxnSpPr>
          <p:cNvPr id="24" name="Rechte verbindingslijn 5">
            <a:extLst>
              <a:ext uri="{FF2B5EF4-FFF2-40B4-BE49-F238E27FC236}">
                <a16:creationId xmlns:a16="http://schemas.microsoft.com/office/drawing/2014/main" id="{C245BED4-662E-E8FF-5B1D-E2DE53A135FA}"/>
              </a:ext>
            </a:extLst>
          </p:cNvPr>
          <p:cNvCxnSpPr>
            <a:cxnSpLocks/>
          </p:cNvCxnSpPr>
          <p:nvPr/>
        </p:nvCxnSpPr>
        <p:spPr>
          <a:xfrm flipH="1">
            <a:off x="1724888" y="1593544"/>
            <a:ext cx="2398246" cy="398076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kstballon: rechthoek 10">
            <a:extLst>
              <a:ext uri="{FF2B5EF4-FFF2-40B4-BE49-F238E27FC236}">
                <a16:creationId xmlns:a16="http://schemas.microsoft.com/office/drawing/2014/main" id="{68F69297-4736-95C6-B41B-E31F5A14B4B1}"/>
              </a:ext>
            </a:extLst>
          </p:cNvPr>
          <p:cNvSpPr/>
          <p:nvPr/>
        </p:nvSpPr>
        <p:spPr>
          <a:xfrm>
            <a:off x="4310514" y="1719373"/>
            <a:ext cx="767644" cy="420737"/>
          </a:xfrm>
          <a:prstGeom prst="wedgeRectCallout">
            <a:avLst>
              <a:gd name="adj1" fmla="val -95833"/>
              <a:gd name="adj2" fmla="val 303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white"/>
                </a:solidFill>
                <a:effectLst/>
                <a:uLnTx/>
                <a:uFillTx/>
                <a:latin typeface="Aptos" panose="02110004020202020204"/>
                <a:ea typeface="+mn-ea"/>
                <a:cs typeface="+mn-cs"/>
              </a:rPr>
              <a:t>Hoog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white"/>
                </a:solidFill>
                <a:effectLst/>
                <a:uLnTx/>
                <a:uFillTx/>
                <a:latin typeface="Aptos" panose="02110004020202020204"/>
                <a:ea typeface="+mn-ea"/>
                <a:cs typeface="+mn-cs"/>
              </a:rPr>
              <a:t>spannings</a:t>
            </a:r>
            <a:r>
              <a:rPr kumimoji="0" lang="nl-NL" sz="1000" b="0" i="0" u="none" strike="noStrike" kern="1200" cap="none" spc="0" normalizeH="0" baseline="0" noProof="0" dirty="0">
                <a:ln>
                  <a:noFill/>
                </a:ln>
                <a:solidFill>
                  <a:prstClr val="white"/>
                </a:solidFill>
                <a:effectLst/>
                <a:uLnTx/>
                <a:uFillTx/>
                <a:latin typeface="Aptos" panose="02110004020202020204"/>
                <a:ea typeface="+mn-ea"/>
                <a:cs typeface="+mn-cs"/>
              </a:rPr>
              <a:t> kabel</a:t>
            </a:r>
          </a:p>
        </p:txBody>
      </p:sp>
      <p:sp>
        <p:nvSpPr>
          <p:cNvPr id="20" name="Pijl: omhoog 6">
            <a:extLst>
              <a:ext uri="{FF2B5EF4-FFF2-40B4-BE49-F238E27FC236}">
                <a16:creationId xmlns:a16="http://schemas.microsoft.com/office/drawing/2014/main" id="{DA48EB4A-4C00-2510-33EC-1BA501C0DA60}"/>
              </a:ext>
            </a:extLst>
          </p:cNvPr>
          <p:cNvSpPr/>
          <p:nvPr/>
        </p:nvSpPr>
        <p:spPr>
          <a:xfrm rot="6028911">
            <a:off x="2539902" y="1909463"/>
            <a:ext cx="310752" cy="639524"/>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33" name="Rechte verbindingslijn met pijl 14">
            <a:extLst>
              <a:ext uri="{FF2B5EF4-FFF2-40B4-BE49-F238E27FC236}">
                <a16:creationId xmlns:a16="http://schemas.microsoft.com/office/drawing/2014/main" id="{ABC0070D-834D-C269-A704-F2B8397E9E78}"/>
              </a:ext>
            </a:extLst>
          </p:cNvPr>
          <p:cNvCxnSpPr>
            <a:cxnSpLocks/>
          </p:cNvCxnSpPr>
          <p:nvPr/>
        </p:nvCxnSpPr>
        <p:spPr>
          <a:xfrm flipV="1">
            <a:off x="3567953" y="2588155"/>
            <a:ext cx="309386" cy="1167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14">
            <a:extLst>
              <a:ext uri="{FF2B5EF4-FFF2-40B4-BE49-F238E27FC236}">
                <a16:creationId xmlns:a16="http://schemas.microsoft.com/office/drawing/2014/main" id="{B03BBD48-B24F-8A4C-50C5-1DB1E76E8780}"/>
              </a:ext>
            </a:extLst>
          </p:cNvPr>
          <p:cNvCxnSpPr>
            <a:cxnSpLocks/>
          </p:cNvCxnSpPr>
          <p:nvPr/>
        </p:nvCxnSpPr>
        <p:spPr>
          <a:xfrm>
            <a:off x="4930191" y="4034118"/>
            <a:ext cx="259390" cy="2364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2E5E6A9-2D4B-5818-E1DA-D6673EE57377}"/>
              </a:ext>
            </a:extLst>
          </p:cNvPr>
          <p:cNvCxnSpPr>
            <a:cxnSpLocks/>
          </p:cNvCxnSpPr>
          <p:nvPr/>
        </p:nvCxnSpPr>
        <p:spPr>
          <a:xfrm>
            <a:off x="4961619" y="4141372"/>
            <a:ext cx="186363" cy="90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60AAB73-BB31-CCCD-4FAE-6BF478F6523B}"/>
              </a:ext>
            </a:extLst>
          </p:cNvPr>
          <p:cNvCxnSpPr>
            <a:cxnSpLocks/>
          </p:cNvCxnSpPr>
          <p:nvPr/>
        </p:nvCxnSpPr>
        <p:spPr>
          <a:xfrm flipV="1">
            <a:off x="5041614" y="4009465"/>
            <a:ext cx="0" cy="2468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D98B94C-07C6-A80A-9AB5-65A48065867D}"/>
              </a:ext>
            </a:extLst>
          </p:cNvPr>
          <p:cNvCxnSpPr>
            <a:cxnSpLocks/>
          </p:cNvCxnSpPr>
          <p:nvPr/>
        </p:nvCxnSpPr>
        <p:spPr>
          <a:xfrm>
            <a:off x="3706906" y="2543735"/>
            <a:ext cx="0" cy="2572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CC54E32-2DC7-5E0C-632E-AE6B4079C8FA}"/>
              </a:ext>
            </a:extLst>
          </p:cNvPr>
          <p:cNvCxnSpPr>
            <a:cxnSpLocks/>
          </p:cNvCxnSpPr>
          <p:nvPr/>
        </p:nvCxnSpPr>
        <p:spPr>
          <a:xfrm>
            <a:off x="3603812" y="2619935"/>
            <a:ext cx="273527" cy="938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98" name="Picture 97" descr="isala-logo-2025">
            <a:extLst>
              <a:ext uri="{FF2B5EF4-FFF2-40B4-BE49-F238E27FC236}">
                <a16:creationId xmlns:a16="http://schemas.microsoft.com/office/drawing/2014/main" id="{1E44DF60-E836-C27F-C874-FCA67C345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3" name="Pijl: omhoog 6">
            <a:extLst>
              <a:ext uri="{FF2B5EF4-FFF2-40B4-BE49-F238E27FC236}">
                <a16:creationId xmlns:a16="http://schemas.microsoft.com/office/drawing/2014/main" id="{B7B32774-E995-74A0-67CD-7B1B93D21267}"/>
              </a:ext>
            </a:extLst>
          </p:cNvPr>
          <p:cNvSpPr/>
          <p:nvPr/>
        </p:nvSpPr>
        <p:spPr>
          <a:xfrm rot="18474801">
            <a:off x="5564464" y="4255585"/>
            <a:ext cx="310752" cy="639524"/>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Pijl: omhoog 6">
            <a:extLst>
              <a:ext uri="{FF2B5EF4-FFF2-40B4-BE49-F238E27FC236}">
                <a16:creationId xmlns:a16="http://schemas.microsoft.com/office/drawing/2014/main" id="{E03239D5-EDC0-C93E-277C-D026D702167D}"/>
              </a:ext>
            </a:extLst>
          </p:cNvPr>
          <p:cNvSpPr/>
          <p:nvPr/>
        </p:nvSpPr>
        <p:spPr>
          <a:xfrm rot="16200000">
            <a:off x="11078470" y="1620767"/>
            <a:ext cx="207830" cy="360521"/>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kstballon: rechthoek 5">
            <a:extLst>
              <a:ext uri="{FF2B5EF4-FFF2-40B4-BE49-F238E27FC236}">
                <a16:creationId xmlns:a16="http://schemas.microsoft.com/office/drawing/2014/main" id="{F9376E62-4D34-824B-7DAE-C9211AACAB64}"/>
              </a:ext>
            </a:extLst>
          </p:cNvPr>
          <p:cNvSpPr/>
          <p:nvPr/>
        </p:nvSpPr>
        <p:spPr>
          <a:xfrm>
            <a:off x="2224864" y="3591199"/>
            <a:ext cx="1276982" cy="885838"/>
          </a:xfrm>
          <a:prstGeom prst="wedgeRectCallout">
            <a:avLst>
              <a:gd name="adj1" fmla="val 98634"/>
              <a:gd name="adj2" fmla="val -789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Wacht in de krib. Zie volgende bladzijde</a:t>
            </a:r>
          </a:p>
        </p:txBody>
      </p:sp>
      <p:sp>
        <p:nvSpPr>
          <p:cNvPr id="5" name="Tekstballon: rechthoek 4">
            <a:extLst>
              <a:ext uri="{FF2B5EF4-FFF2-40B4-BE49-F238E27FC236}">
                <a16:creationId xmlns:a16="http://schemas.microsoft.com/office/drawing/2014/main" id="{AF53D74E-5F25-FE57-B0FB-826E9B013B9E}"/>
              </a:ext>
            </a:extLst>
          </p:cNvPr>
          <p:cNvSpPr/>
          <p:nvPr/>
        </p:nvSpPr>
        <p:spPr>
          <a:xfrm>
            <a:off x="3037971" y="4688466"/>
            <a:ext cx="1276982" cy="885838"/>
          </a:xfrm>
          <a:prstGeom prst="wedgeRectCallout">
            <a:avLst>
              <a:gd name="adj1" fmla="val 100299"/>
              <a:gd name="adj2" fmla="val -1065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solidFill>
                  <a:prstClr val="white"/>
                </a:solidFill>
                <a:latin typeface="Aptos" panose="02110004020202020204"/>
              </a:rPr>
              <a:t>Ga NOOIT  langs de damwand. </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553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77B0B-C86E-432C-A988-A03B995242D3}"/>
              </a:ext>
            </a:extLst>
          </p:cNvPr>
          <p:cNvSpPr>
            <a:spLocks noGrp="1"/>
          </p:cNvSpPr>
          <p:nvPr>
            <p:ph type="title"/>
          </p:nvPr>
        </p:nvSpPr>
        <p:spPr/>
        <p:txBody>
          <a:bodyPr>
            <a:normAutofit/>
          </a:bodyPr>
          <a:lstStyle/>
          <a:p>
            <a:r>
              <a:rPr lang="nl-NL" dirty="0">
                <a:solidFill>
                  <a:prstClr val="black"/>
                </a:solidFill>
              </a:rPr>
              <a:t>Er zijn 3 kribben vóór de kanaalingang waarin je kunt draaien en wachten. </a:t>
            </a:r>
            <a:endParaRPr lang="nl-NL" dirty="0"/>
          </a:p>
        </p:txBody>
      </p:sp>
      <p:pic>
        <p:nvPicPr>
          <p:cNvPr id="6" name="Tijdelijke aanduiding voor inhoud 5">
            <a:extLst>
              <a:ext uri="{FF2B5EF4-FFF2-40B4-BE49-F238E27FC236}">
                <a16:creationId xmlns:a16="http://schemas.microsoft.com/office/drawing/2014/main" id="{464A05DD-0D12-75DF-658D-970708C935B2}"/>
              </a:ext>
            </a:extLst>
          </p:cNvPr>
          <p:cNvPicPr>
            <a:picLocks noGrp="1" noChangeAspect="1"/>
          </p:cNvPicPr>
          <p:nvPr>
            <p:ph idx="1"/>
          </p:nvPr>
        </p:nvPicPr>
        <p:blipFill>
          <a:blip r:embed="rId2"/>
          <a:stretch>
            <a:fillRect/>
          </a:stretch>
        </p:blipFill>
        <p:spPr>
          <a:xfrm rot="3765339">
            <a:off x="3589014" y="3818748"/>
            <a:ext cx="725487" cy="11583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t 3">
                <a:extLst>
                  <a:ext uri="{FF2B5EF4-FFF2-40B4-BE49-F238E27FC236}">
                    <a16:creationId xmlns:a16="http://schemas.microsoft.com/office/drawing/2014/main" id="{773CB9B1-43D8-6FF2-6E55-9B6AFE99B24D}"/>
                  </a:ext>
                </a:extLst>
              </p14:cNvPr>
              <p14:cNvContentPartPr/>
              <p14:nvPr/>
            </p14:nvContentPartPr>
            <p14:xfrm>
              <a:off x="2140328" y="4049540"/>
              <a:ext cx="8048520" cy="2160720"/>
            </p14:xfrm>
          </p:contentPart>
        </mc:Choice>
        <mc:Fallback xmlns="">
          <p:pic>
            <p:nvPicPr>
              <p:cNvPr id="4" name="Inkt 3">
                <a:extLst>
                  <a:ext uri="{FF2B5EF4-FFF2-40B4-BE49-F238E27FC236}">
                    <a16:creationId xmlns:a16="http://schemas.microsoft.com/office/drawing/2014/main" id="{773CB9B1-43D8-6FF2-6E55-9B6AFE99B24D}"/>
                  </a:ext>
                </a:extLst>
              </p:cNvPr>
              <p:cNvPicPr/>
              <p:nvPr/>
            </p:nvPicPr>
            <p:blipFill>
              <a:blip r:embed="rId4"/>
              <a:stretch>
                <a:fillRect/>
              </a:stretch>
            </p:blipFill>
            <p:spPr>
              <a:xfrm>
                <a:off x="2122328" y="4013534"/>
                <a:ext cx="8084160" cy="2232372"/>
              </a:xfrm>
              <a:prstGeom prst="rect">
                <a:avLst/>
              </a:prstGeom>
            </p:spPr>
          </p:pic>
        </mc:Fallback>
      </mc:AlternateContent>
      <p:sp>
        <p:nvSpPr>
          <p:cNvPr id="5" name="Ovaal 4">
            <a:extLst>
              <a:ext uri="{FF2B5EF4-FFF2-40B4-BE49-F238E27FC236}">
                <a16:creationId xmlns:a16="http://schemas.microsoft.com/office/drawing/2014/main" id="{562C4308-ECB5-8407-3677-40A68EE8AFF1}"/>
              </a:ext>
            </a:extLst>
          </p:cNvPr>
          <p:cNvSpPr/>
          <p:nvPr/>
        </p:nvSpPr>
        <p:spPr>
          <a:xfrm rot="424158">
            <a:off x="1506098" y="2667633"/>
            <a:ext cx="701749" cy="980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nl-NL" sz="1400" kern="0">
              <a:solidFill>
                <a:prstClr val="white"/>
              </a:solidFill>
              <a:latin typeface="Aptos" panose="02110004020202020204"/>
              <a:sym typeface="Arial"/>
            </a:endParaRPr>
          </a:p>
        </p:txBody>
      </p:sp>
      <p:pic>
        <p:nvPicPr>
          <p:cNvPr id="7" name="Afbeelding 6">
            <a:extLst>
              <a:ext uri="{FF2B5EF4-FFF2-40B4-BE49-F238E27FC236}">
                <a16:creationId xmlns:a16="http://schemas.microsoft.com/office/drawing/2014/main" id="{54E4B3E9-5831-6CA0-6BD7-6204CF09D602}"/>
              </a:ext>
            </a:extLst>
          </p:cNvPr>
          <p:cNvPicPr>
            <a:picLocks noChangeAspect="1"/>
          </p:cNvPicPr>
          <p:nvPr/>
        </p:nvPicPr>
        <p:blipFill>
          <a:blip r:embed="rId2"/>
          <a:stretch>
            <a:fillRect/>
          </a:stretch>
        </p:blipFill>
        <p:spPr>
          <a:xfrm rot="2033742">
            <a:off x="2668807" y="3000913"/>
            <a:ext cx="725487" cy="115834"/>
          </a:xfrm>
          <a:prstGeom prst="rect">
            <a:avLst/>
          </a:prstGeom>
        </p:spPr>
      </p:pic>
      <p:pic>
        <p:nvPicPr>
          <p:cNvPr id="8" name="Afbeelding 7">
            <a:extLst>
              <a:ext uri="{FF2B5EF4-FFF2-40B4-BE49-F238E27FC236}">
                <a16:creationId xmlns:a16="http://schemas.microsoft.com/office/drawing/2014/main" id="{275B4344-01F7-3298-6045-35981EF36997}"/>
              </a:ext>
            </a:extLst>
          </p:cNvPr>
          <p:cNvPicPr>
            <a:picLocks noChangeAspect="1"/>
          </p:cNvPicPr>
          <p:nvPr/>
        </p:nvPicPr>
        <p:blipFill>
          <a:blip r:embed="rId5"/>
          <a:stretch>
            <a:fillRect/>
          </a:stretch>
        </p:blipFill>
        <p:spPr>
          <a:xfrm rot="6751526">
            <a:off x="4238233" y="3799778"/>
            <a:ext cx="725487" cy="115834"/>
          </a:xfrm>
          <a:prstGeom prst="rect">
            <a:avLst/>
          </a:prstGeom>
        </p:spPr>
      </p:pic>
      <p:pic>
        <p:nvPicPr>
          <p:cNvPr id="9" name="Afbeelding 8">
            <a:extLst>
              <a:ext uri="{FF2B5EF4-FFF2-40B4-BE49-F238E27FC236}">
                <a16:creationId xmlns:a16="http://schemas.microsoft.com/office/drawing/2014/main" id="{DDD204EB-A6E5-AE9F-BA57-B7D4BFD5D17F}"/>
              </a:ext>
            </a:extLst>
          </p:cNvPr>
          <p:cNvPicPr>
            <a:picLocks noChangeAspect="1"/>
          </p:cNvPicPr>
          <p:nvPr/>
        </p:nvPicPr>
        <p:blipFill>
          <a:blip r:embed="rId5"/>
          <a:stretch>
            <a:fillRect/>
          </a:stretch>
        </p:blipFill>
        <p:spPr>
          <a:xfrm rot="8738589">
            <a:off x="4846025" y="3818748"/>
            <a:ext cx="725487" cy="115834"/>
          </a:xfrm>
          <a:prstGeom prst="rect">
            <a:avLst/>
          </a:prstGeom>
        </p:spPr>
      </p:pic>
      <p:pic>
        <p:nvPicPr>
          <p:cNvPr id="10" name="Afbeelding 9">
            <a:extLst>
              <a:ext uri="{FF2B5EF4-FFF2-40B4-BE49-F238E27FC236}">
                <a16:creationId xmlns:a16="http://schemas.microsoft.com/office/drawing/2014/main" id="{0331B929-0231-D083-8ADD-8053B8132285}"/>
              </a:ext>
            </a:extLst>
          </p:cNvPr>
          <p:cNvPicPr>
            <a:picLocks noChangeAspect="1"/>
          </p:cNvPicPr>
          <p:nvPr/>
        </p:nvPicPr>
        <p:blipFill>
          <a:blip r:embed="rId2"/>
          <a:stretch>
            <a:fillRect/>
          </a:stretch>
        </p:blipFill>
        <p:spPr>
          <a:xfrm>
            <a:off x="5439102" y="4016179"/>
            <a:ext cx="725487" cy="115834"/>
          </a:xfrm>
          <a:prstGeom prst="rect">
            <a:avLst/>
          </a:prstGeom>
        </p:spPr>
      </p:pic>
      <p:cxnSp>
        <p:nvCxnSpPr>
          <p:cNvPr id="18" name="Rechte verbindingslijn met pijl 17">
            <a:extLst>
              <a:ext uri="{FF2B5EF4-FFF2-40B4-BE49-F238E27FC236}">
                <a16:creationId xmlns:a16="http://schemas.microsoft.com/office/drawing/2014/main" id="{53373E1D-418F-9252-78D6-557551C2D3FA}"/>
              </a:ext>
            </a:extLst>
          </p:cNvPr>
          <p:cNvCxnSpPr>
            <a:cxnSpLocks/>
          </p:cNvCxnSpPr>
          <p:nvPr/>
        </p:nvCxnSpPr>
        <p:spPr>
          <a:xfrm>
            <a:off x="3149201" y="3705776"/>
            <a:ext cx="613650" cy="6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Afbeelding 21">
            <a:extLst>
              <a:ext uri="{FF2B5EF4-FFF2-40B4-BE49-F238E27FC236}">
                <a16:creationId xmlns:a16="http://schemas.microsoft.com/office/drawing/2014/main" id="{D5A445A1-22BF-831C-EF29-1FC2B96A9DBB}"/>
              </a:ext>
            </a:extLst>
          </p:cNvPr>
          <p:cNvPicPr>
            <a:picLocks noChangeAspect="1"/>
          </p:cNvPicPr>
          <p:nvPr/>
        </p:nvPicPr>
        <p:blipFill>
          <a:blip r:embed="rId6"/>
          <a:stretch>
            <a:fillRect/>
          </a:stretch>
        </p:blipFill>
        <p:spPr>
          <a:xfrm flipV="1">
            <a:off x="3095408" y="1639448"/>
            <a:ext cx="1870566" cy="389892"/>
          </a:xfrm>
          <a:prstGeom prst="rect">
            <a:avLst/>
          </a:prstGeom>
        </p:spPr>
      </p:pic>
      <p:pic>
        <p:nvPicPr>
          <p:cNvPr id="23" name="Afbeelding 22">
            <a:extLst>
              <a:ext uri="{FF2B5EF4-FFF2-40B4-BE49-F238E27FC236}">
                <a16:creationId xmlns:a16="http://schemas.microsoft.com/office/drawing/2014/main" id="{D3518C4D-80EE-F07A-E8FF-28A00269885A}"/>
              </a:ext>
            </a:extLst>
          </p:cNvPr>
          <p:cNvPicPr>
            <a:picLocks noChangeAspect="1"/>
          </p:cNvPicPr>
          <p:nvPr/>
        </p:nvPicPr>
        <p:blipFill>
          <a:blip r:embed="rId6"/>
          <a:stretch>
            <a:fillRect/>
          </a:stretch>
        </p:blipFill>
        <p:spPr>
          <a:xfrm>
            <a:off x="3117748" y="2616017"/>
            <a:ext cx="1256050" cy="286468"/>
          </a:xfrm>
          <a:prstGeom prst="rect">
            <a:avLst/>
          </a:prstGeom>
        </p:spPr>
      </p:pic>
      <p:pic>
        <p:nvPicPr>
          <p:cNvPr id="24" name="Afbeelding 23">
            <a:extLst>
              <a:ext uri="{FF2B5EF4-FFF2-40B4-BE49-F238E27FC236}">
                <a16:creationId xmlns:a16="http://schemas.microsoft.com/office/drawing/2014/main" id="{7BA586EC-409D-ACEF-CD67-C317DEBF244D}"/>
              </a:ext>
            </a:extLst>
          </p:cNvPr>
          <p:cNvPicPr>
            <a:picLocks noChangeAspect="1"/>
          </p:cNvPicPr>
          <p:nvPr/>
        </p:nvPicPr>
        <p:blipFill>
          <a:blip r:embed="rId6"/>
          <a:stretch>
            <a:fillRect/>
          </a:stretch>
        </p:blipFill>
        <p:spPr>
          <a:xfrm>
            <a:off x="4041320" y="3611943"/>
            <a:ext cx="695004" cy="158510"/>
          </a:xfrm>
          <a:prstGeom prst="rect">
            <a:avLst/>
          </a:prstGeom>
        </p:spPr>
      </p:pic>
      <p:cxnSp>
        <p:nvCxnSpPr>
          <p:cNvPr id="26" name="Rechte verbindingslijn 25">
            <a:extLst>
              <a:ext uri="{FF2B5EF4-FFF2-40B4-BE49-F238E27FC236}">
                <a16:creationId xmlns:a16="http://schemas.microsoft.com/office/drawing/2014/main" id="{3AA9F6D5-0D17-4D46-8583-13F8AE7D239B}"/>
              </a:ext>
            </a:extLst>
          </p:cNvPr>
          <p:cNvCxnSpPr>
            <a:cxnSpLocks/>
          </p:cNvCxnSpPr>
          <p:nvPr/>
        </p:nvCxnSpPr>
        <p:spPr>
          <a:xfrm flipV="1">
            <a:off x="2918717" y="4028399"/>
            <a:ext cx="5941748" cy="579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kstballon: rechthoek 14">
            <a:extLst>
              <a:ext uri="{FF2B5EF4-FFF2-40B4-BE49-F238E27FC236}">
                <a16:creationId xmlns:a16="http://schemas.microsoft.com/office/drawing/2014/main" id="{AFC54B23-1DCA-9546-EE57-16C851AD620B}"/>
              </a:ext>
            </a:extLst>
          </p:cNvPr>
          <p:cNvSpPr/>
          <p:nvPr/>
        </p:nvSpPr>
        <p:spPr>
          <a:xfrm>
            <a:off x="982276" y="1815567"/>
            <a:ext cx="2457872" cy="500743"/>
          </a:xfrm>
          <a:prstGeom prst="wedgeRectCallout">
            <a:avLst>
              <a:gd name="adj1" fmla="val -13616"/>
              <a:gd name="adj2" fmla="val 104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Je wilt keren ivm passerend vrachtverkeer</a:t>
            </a:r>
          </a:p>
        </p:txBody>
      </p:sp>
      <p:sp>
        <p:nvSpPr>
          <p:cNvPr id="17" name="Tekstballon: rechthoek 16">
            <a:extLst>
              <a:ext uri="{FF2B5EF4-FFF2-40B4-BE49-F238E27FC236}">
                <a16:creationId xmlns:a16="http://schemas.microsoft.com/office/drawing/2014/main" id="{693738A3-13DB-B0E6-4712-6213FE8B70D1}"/>
              </a:ext>
            </a:extLst>
          </p:cNvPr>
          <p:cNvSpPr/>
          <p:nvPr/>
        </p:nvSpPr>
        <p:spPr>
          <a:xfrm>
            <a:off x="2940372" y="5362299"/>
            <a:ext cx="2896901" cy="1061727"/>
          </a:xfrm>
          <a:prstGeom prst="wedgeRectCallout">
            <a:avLst>
              <a:gd name="adj1" fmla="val -11637"/>
              <a:gd name="adj2" fmla="val -1504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Leg je boeg in het stilstaande water tussen de </a:t>
            </a:r>
            <a:r>
              <a:rPr lang="nl-NL" sz="1400" dirty="0" err="1"/>
              <a:t>kribpunrten</a:t>
            </a:r>
            <a:r>
              <a:rPr lang="nl-NL" sz="1400" dirty="0"/>
              <a:t> en laat je hek draaien door de stroom, </a:t>
            </a:r>
          </a:p>
        </p:txBody>
      </p:sp>
      <p:sp>
        <p:nvSpPr>
          <p:cNvPr id="21" name="Tekstballon: rechthoek 20">
            <a:extLst>
              <a:ext uri="{FF2B5EF4-FFF2-40B4-BE49-F238E27FC236}">
                <a16:creationId xmlns:a16="http://schemas.microsoft.com/office/drawing/2014/main" id="{413314E2-46F4-BC27-A9F7-49F5C21C673E}"/>
              </a:ext>
            </a:extLst>
          </p:cNvPr>
          <p:cNvSpPr/>
          <p:nvPr/>
        </p:nvSpPr>
        <p:spPr>
          <a:xfrm>
            <a:off x="7295727" y="2405610"/>
            <a:ext cx="2457872" cy="693613"/>
          </a:xfrm>
          <a:prstGeom prst="wedgeRectCallout">
            <a:avLst>
              <a:gd name="adj1" fmla="val -92348"/>
              <a:gd name="adj2" fmla="val 1834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Wacht in het stilstaande water  tussen de kribpunten tot de route weer vrij is </a:t>
            </a:r>
          </a:p>
        </p:txBody>
      </p:sp>
      <p:pic>
        <p:nvPicPr>
          <p:cNvPr id="25" name="Afbeelding 24">
            <a:extLst>
              <a:ext uri="{FF2B5EF4-FFF2-40B4-BE49-F238E27FC236}">
                <a16:creationId xmlns:a16="http://schemas.microsoft.com/office/drawing/2014/main" id="{71B379F5-60BA-4898-ACD0-5FC4D2401C25}"/>
              </a:ext>
            </a:extLst>
          </p:cNvPr>
          <p:cNvPicPr>
            <a:picLocks noChangeAspect="1"/>
          </p:cNvPicPr>
          <p:nvPr/>
        </p:nvPicPr>
        <p:blipFill>
          <a:blip r:embed="rId6"/>
          <a:stretch>
            <a:fillRect/>
          </a:stretch>
        </p:blipFill>
        <p:spPr>
          <a:xfrm>
            <a:off x="4793440" y="3615591"/>
            <a:ext cx="695004" cy="158510"/>
          </a:xfrm>
          <a:prstGeom prst="rect">
            <a:avLst/>
          </a:prstGeom>
        </p:spPr>
      </p:pic>
      <p:pic>
        <p:nvPicPr>
          <p:cNvPr id="3" name="Picture 2" descr="isala-logo-2025">
            <a:extLst>
              <a:ext uri="{FF2B5EF4-FFF2-40B4-BE49-F238E27FC236}">
                <a16:creationId xmlns:a16="http://schemas.microsoft.com/office/drawing/2014/main" id="{C1DC6A87-F669-1717-0D35-CF97D5C3BC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7020" y="5932191"/>
            <a:ext cx="1104828"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32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F26-699A-9ABA-1D78-8C14FF20992C}"/>
              </a:ext>
            </a:extLst>
          </p:cNvPr>
          <p:cNvSpPr>
            <a:spLocks noGrp="1"/>
          </p:cNvSpPr>
          <p:nvPr>
            <p:ph type="title"/>
          </p:nvPr>
        </p:nvSpPr>
        <p:spPr>
          <a:xfrm>
            <a:off x="838200" y="365125"/>
            <a:ext cx="11770360" cy="1325563"/>
          </a:xfrm>
        </p:spPr>
        <p:txBody>
          <a:bodyPr>
            <a:normAutofit/>
          </a:bodyPr>
          <a:lstStyle/>
          <a:p>
            <a:r>
              <a:rPr lang="nl-NL" sz="4000" dirty="0">
                <a:latin typeface="+mn-lt"/>
              </a:rPr>
              <a:t>5. Overgestoken en langs het kanaal. . </a:t>
            </a:r>
          </a:p>
        </p:txBody>
      </p:sp>
      <p:sp>
        <p:nvSpPr>
          <p:cNvPr id="4" name="Tijdelijke aanduiding voor inhoud 3">
            <a:extLst>
              <a:ext uri="{FF2B5EF4-FFF2-40B4-BE49-F238E27FC236}">
                <a16:creationId xmlns:a16="http://schemas.microsoft.com/office/drawing/2014/main" id="{0BD4D3E8-D2DC-D1C0-5C24-A0CD45D834CB}"/>
              </a:ext>
            </a:extLst>
          </p:cNvPr>
          <p:cNvSpPr>
            <a:spLocks noGrp="1"/>
          </p:cNvSpPr>
          <p:nvPr>
            <p:ph sz="half" idx="2"/>
          </p:nvPr>
        </p:nvSpPr>
        <p:spPr>
          <a:xfrm>
            <a:off x="6690286" y="1707230"/>
            <a:ext cx="4303906" cy="3683932"/>
          </a:xfrm>
        </p:spPr>
        <p:txBody>
          <a:bodyPr>
            <a:normAutofit/>
          </a:bodyPr>
          <a:lstStyle/>
          <a:p>
            <a:pPr marL="0" indent="0">
              <a:buNone/>
            </a:pPr>
            <a:r>
              <a:rPr lang="nl-NL" sz="2200" dirty="0"/>
              <a:t>        Let op! Zowel bij het in- als bij het uitdraaien van het kanaal komen   boten aan de </a:t>
            </a:r>
            <a:r>
              <a:rPr lang="nl-NL" sz="2200" dirty="0" err="1"/>
              <a:t>West-kant</a:t>
            </a:r>
            <a:r>
              <a:rPr lang="nl-NL" sz="2200" dirty="0"/>
              <a:t> van de IJssel soms dicht bij de wal om voldoende ruimte te hebben in de draai. Wees daarop bedacht, houdt er rekening mee, en geef ze de ruimte. Mijdt die plek als er vrachtboten aankomen. </a:t>
            </a:r>
          </a:p>
        </p:txBody>
      </p:sp>
      <p:pic>
        <p:nvPicPr>
          <p:cNvPr id="6" name="Tijdelijke aanduiding voor inhoud 8">
            <a:extLst>
              <a:ext uri="{FF2B5EF4-FFF2-40B4-BE49-F238E27FC236}">
                <a16:creationId xmlns:a16="http://schemas.microsoft.com/office/drawing/2014/main" id="{C64923D7-E8C8-1F05-2D6D-CAE3C1B9E963}"/>
              </a:ext>
            </a:extLst>
          </p:cNvPr>
          <p:cNvPicPr>
            <a:picLocks noGrp="1" noChangeAspect="1"/>
          </p:cNvPicPr>
          <p:nvPr>
            <p:ph sz="half" idx="1"/>
          </p:nvPr>
        </p:nvPicPr>
        <p:blipFill>
          <a:blip r:embed="rId2"/>
          <a:stretch>
            <a:fillRect/>
          </a:stretch>
        </p:blipFill>
        <p:spPr>
          <a:xfrm>
            <a:off x="880591" y="1729379"/>
            <a:ext cx="5273747" cy="4479482"/>
          </a:xfrm>
        </p:spPr>
      </p:pic>
      <p:cxnSp>
        <p:nvCxnSpPr>
          <p:cNvPr id="14" name="Rechte verbindingslijn met pijl 13">
            <a:extLst>
              <a:ext uri="{FF2B5EF4-FFF2-40B4-BE49-F238E27FC236}">
                <a16:creationId xmlns:a16="http://schemas.microsoft.com/office/drawing/2014/main" id="{49073B97-8012-9C2B-DC6B-971E58DB5D91}"/>
              </a:ext>
            </a:extLst>
          </p:cNvPr>
          <p:cNvCxnSpPr>
            <a:cxnSpLocks/>
          </p:cNvCxnSpPr>
          <p:nvPr/>
        </p:nvCxnSpPr>
        <p:spPr>
          <a:xfrm>
            <a:off x="2879258" y="4024719"/>
            <a:ext cx="148856" cy="127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EDD4AD3F-1027-8B47-E072-E774C8520571}"/>
              </a:ext>
            </a:extLst>
          </p:cNvPr>
          <p:cNvCxnSpPr>
            <a:cxnSpLocks/>
          </p:cNvCxnSpPr>
          <p:nvPr/>
        </p:nvCxnSpPr>
        <p:spPr>
          <a:xfrm>
            <a:off x="3129518" y="4237006"/>
            <a:ext cx="148856" cy="127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5174CCC7-E59F-8C30-E244-7E21EC23176A}"/>
              </a:ext>
            </a:extLst>
          </p:cNvPr>
          <p:cNvCxnSpPr>
            <a:cxnSpLocks/>
          </p:cNvCxnSpPr>
          <p:nvPr/>
        </p:nvCxnSpPr>
        <p:spPr>
          <a:xfrm>
            <a:off x="5330936" y="5256203"/>
            <a:ext cx="319479" cy="95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E173438C-AF81-403D-FCBE-D0419D49B387}"/>
              </a:ext>
            </a:extLst>
          </p:cNvPr>
          <p:cNvCxnSpPr>
            <a:cxnSpLocks/>
          </p:cNvCxnSpPr>
          <p:nvPr/>
        </p:nvCxnSpPr>
        <p:spPr>
          <a:xfrm>
            <a:off x="3463556" y="4460290"/>
            <a:ext cx="207336" cy="113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A3A0200B-C758-65B4-B6A2-741250C74738}"/>
              </a:ext>
            </a:extLst>
          </p:cNvPr>
          <p:cNvCxnSpPr>
            <a:cxnSpLocks/>
          </p:cNvCxnSpPr>
          <p:nvPr/>
        </p:nvCxnSpPr>
        <p:spPr>
          <a:xfrm>
            <a:off x="2650139" y="3791029"/>
            <a:ext cx="148856" cy="127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629F9E20-674B-9849-9172-C894C39AB838}"/>
              </a:ext>
            </a:extLst>
          </p:cNvPr>
          <p:cNvCxnSpPr>
            <a:cxnSpLocks/>
          </p:cNvCxnSpPr>
          <p:nvPr/>
        </p:nvCxnSpPr>
        <p:spPr>
          <a:xfrm>
            <a:off x="4866516" y="5113078"/>
            <a:ext cx="212652" cy="79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C6E9987C-B0F2-CB01-7B0D-3AD0B00B5260}"/>
              </a:ext>
            </a:extLst>
          </p:cNvPr>
          <p:cNvCxnSpPr>
            <a:cxnSpLocks/>
          </p:cNvCxnSpPr>
          <p:nvPr/>
        </p:nvCxnSpPr>
        <p:spPr>
          <a:xfrm>
            <a:off x="4349528" y="4896632"/>
            <a:ext cx="233105" cy="94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56BB65F6-C3B7-99C8-1996-F7BBCB92749E}"/>
              </a:ext>
            </a:extLst>
          </p:cNvPr>
          <p:cNvCxnSpPr>
            <a:cxnSpLocks/>
          </p:cNvCxnSpPr>
          <p:nvPr/>
        </p:nvCxnSpPr>
        <p:spPr>
          <a:xfrm flipV="1">
            <a:off x="5857750" y="5364242"/>
            <a:ext cx="238250" cy="10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Rechthoek 41">
            <a:extLst>
              <a:ext uri="{FF2B5EF4-FFF2-40B4-BE49-F238E27FC236}">
                <a16:creationId xmlns:a16="http://schemas.microsoft.com/office/drawing/2014/main" id="{91445012-62DD-1583-5206-BB15DDE45B79}"/>
              </a:ext>
            </a:extLst>
          </p:cNvPr>
          <p:cNvSpPr/>
          <p:nvPr/>
        </p:nvSpPr>
        <p:spPr>
          <a:xfrm>
            <a:off x="2661404" y="3266021"/>
            <a:ext cx="298599" cy="2618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1</a:t>
            </a:r>
          </a:p>
        </p:txBody>
      </p:sp>
      <p:cxnSp>
        <p:nvCxnSpPr>
          <p:cNvPr id="43" name="Rechte verbindingslijn met pijl 42">
            <a:extLst>
              <a:ext uri="{FF2B5EF4-FFF2-40B4-BE49-F238E27FC236}">
                <a16:creationId xmlns:a16="http://schemas.microsoft.com/office/drawing/2014/main" id="{3F6FCA03-2652-0DEE-DDCD-3CB9881DB0B5}"/>
              </a:ext>
            </a:extLst>
          </p:cNvPr>
          <p:cNvCxnSpPr>
            <a:cxnSpLocks/>
          </p:cNvCxnSpPr>
          <p:nvPr/>
        </p:nvCxnSpPr>
        <p:spPr>
          <a:xfrm>
            <a:off x="3869929" y="4669803"/>
            <a:ext cx="189938" cy="1063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descr="isala-logo-2025">
            <a:extLst>
              <a:ext uri="{FF2B5EF4-FFF2-40B4-BE49-F238E27FC236}">
                <a16:creationId xmlns:a16="http://schemas.microsoft.com/office/drawing/2014/main" id="{2D1A96EC-4584-8DB5-BDBC-43BB6F6B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
        <p:nvSpPr>
          <p:cNvPr id="10" name="Pijl: omhoog 6">
            <a:extLst>
              <a:ext uri="{FF2B5EF4-FFF2-40B4-BE49-F238E27FC236}">
                <a16:creationId xmlns:a16="http://schemas.microsoft.com/office/drawing/2014/main" id="{C98EE0B1-2027-B0E1-5331-51AC2E1AA554}"/>
              </a:ext>
            </a:extLst>
          </p:cNvPr>
          <p:cNvSpPr/>
          <p:nvPr/>
        </p:nvSpPr>
        <p:spPr>
          <a:xfrm rot="10003379">
            <a:off x="2260005" y="3459517"/>
            <a:ext cx="207440" cy="492362"/>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 name="Afbeelding 11">
            <a:extLst>
              <a:ext uri="{FF2B5EF4-FFF2-40B4-BE49-F238E27FC236}">
                <a16:creationId xmlns:a16="http://schemas.microsoft.com/office/drawing/2014/main" id="{D8A37CB2-716F-87C6-151E-7ADDF3C8DFE3}"/>
              </a:ext>
            </a:extLst>
          </p:cNvPr>
          <p:cNvPicPr>
            <a:picLocks noChangeAspect="1"/>
          </p:cNvPicPr>
          <p:nvPr/>
        </p:nvPicPr>
        <p:blipFill>
          <a:blip r:embed="rId4"/>
          <a:stretch>
            <a:fillRect/>
          </a:stretch>
        </p:blipFill>
        <p:spPr>
          <a:xfrm>
            <a:off x="6723379" y="1618561"/>
            <a:ext cx="408467" cy="499915"/>
          </a:xfrm>
          <a:prstGeom prst="rect">
            <a:avLst/>
          </a:prstGeom>
        </p:spPr>
      </p:pic>
      <p:pic>
        <p:nvPicPr>
          <p:cNvPr id="29" name="Afbeelding 28">
            <a:extLst>
              <a:ext uri="{FF2B5EF4-FFF2-40B4-BE49-F238E27FC236}">
                <a16:creationId xmlns:a16="http://schemas.microsoft.com/office/drawing/2014/main" id="{C80C0106-1FFE-FE79-B4A9-89AF8A286E36}"/>
              </a:ext>
            </a:extLst>
          </p:cNvPr>
          <p:cNvPicPr>
            <a:picLocks noChangeAspect="1"/>
          </p:cNvPicPr>
          <p:nvPr/>
        </p:nvPicPr>
        <p:blipFill>
          <a:blip r:embed="rId5"/>
          <a:stretch>
            <a:fillRect/>
          </a:stretch>
        </p:blipFill>
        <p:spPr>
          <a:xfrm rot="19455307">
            <a:off x="1679930" y="2664793"/>
            <a:ext cx="274344" cy="518205"/>
          </a:xfrm>
          <a:prstGeom prst="rect">
            <a:avLst/>
          </a:prstGeom>
        </p:spPr>
      </p:pic>
      <p:pic>
        <p:nvPicPr>
          <p:cNvPr id="32" name="Afbeelding 31">
            <a:extLst>
              <a:ext uri="{FF2B5EF4-FFF2-40B4-BE49-F238E27FC236}">
                <a16:creationId xmlns:a16="http://schemas.microsoft.com/office/drawing/2014/main" id="{0B8A2CD0-AEA2-E868-0411-F6F345DCF0A5}"/>
              </a:ext>
            </a:extLst>
          </p:cNvPr>
          <p:cNvPicPr>
            <a:picLocks noChangeAspect="1"/>
          </p:cNvPicPr>
          <p:nvPr/>
        </p:nvPicPr>
        <p:blipFill>
          <a:blip r:embed="rId6"/>
          <a:stretch>
            <a:fillRect/>
          </a:stretch>
        </p:blipFill>
        <p:spPr>
          <a:xfrm rot="375074">
            <a:off x="880365" y="1908588"/>
            <a:ext cx="536494" cy="591363"/>
          </a:xfrm>
          <a:prstGeom prst="rect">
            <a:avLst/>
          </a:prstGeom>
        </p:spPr>
      </p:pic>
      <p:pic>
        <p:nvPicPr>
          <p:cNvPr id="33" name="Afbeelding 32">
            <a:extLst>
              <a:ext uri="{FF2B5EF4-FFF2-40B4-BE49-F238E27FC236}">
                <a16:creationId xmlns:a16="http://schemas.microsoft.com/office/drawing/2014/main" id="{2F8EDEC3-354F-B3F8-3DB1-6BE262AC5C8B}"/>
              </a:ext>
            </a:extLst>
          </p:cNvPr>
          <p:cNvPicPr>
            <a:picLocks noChangeAspect="1"/>
          </p:cNvPicPr>
          <p:nvPr/>
        </p:nvPicPr>
        <p:blipFill>
          <a:blip r:embed="rId7"/>
          <a:stretch>
            <a:fillRect/>
          </a:stretch>
        </p:blipFill>
        <p:spPr>
          <a:xfrm rot="14261012">
            <a:off x="1602589" y="5505419"/>
            <a:ext cx="274344" cy="518205"/>
          </a:xfrm>
          <a:prstGeom prst="rect">
            <a:avLst/>
          </a:prstGeom>
        </p:spPr>
      </p:pic>
      <p:pic>
        <p:nvPicPr>
          <p:cNvPr id="34" name="Afbeelding 33">
            <a:extLst>
              <a:ext uri="{FF2B5EF4-FFF2-40B4-BE49-F238E27FC236}">
                <a16:creationId xmlns:a16="http://schemas.microsoft.com/office/drawing/2014/main" id="{8FF26CED-21E4-0A42-D489-35CAD5F8FCA4}"/>
              </a:ext>
            </a:extLst>
          </p:cNvPr>
          <p:cNvPicPr>
            <a:picLocks noChangeAspect="1"/>
          </p:cNvPicPr>
          <p:nvPr/>
        </p:nvPicPr>
        <p:blipFill>
          <a:blip r:embed="rId7"/>
          <a:stretch>
            <a:fillRect/>
          </a:stretch>
        </p:blipFill>
        <p:spPr>
          <a:xfrm rot="7114673">
            <a:off x="5413789" y="5289413"/>
            <a:ext cx="274344" cy="518205"/>
          </a:xfrm>
          <a:prstGeom prst="rect">
            <a:avLst/>
          </a:prstGeom>
        </p:spPr>
      </p:pic>
      <p:pic>
        <p:nvPicPr>
          <p:cNvPr id="35" name="Afbeelding 34">
            <a:extLst>
              <a:ext uri="{FF2B5EF4-FFF2-40B4-BE49-F238E27FC236}">
                <a16:creationId xmlns:a16="http://schemas.microsoft.com/office/drawing/2014/main" id="{AA9E876C-D16C-187D-C22D-06A91B3091CA}"/>
              </a:ext>
            </a:extLst>
          </p:cNvPr>
          <p:cNvPicPr>
            <a:picLocks noChangeAspect="1"/>
          </p:cNvPicPr>
          <p:nvPr/>
        </p:nvPicPr>
        <p:blipFill>
          <a:blip r:embed="rId7"/>
          <a:stretch>
            <a:fillRect/>
          </a:stretch>
        </p:blipFill>
        <p:spPr>
          <a:xfrm rot="2317137">
            <a:off x="2358566" y="4286358"/>
            <a:ext cx="274344" cy="518205"/>
          </a:xfrm>
          <a:prstGeom prst="rect">
            <a:avLst/>
          </a:prstGeom>
        </p:spPr>
      </p:pic>
      <p:cxnSp>
        <p:nvCxnSpPr>
          <p:cNvPr id="37" name="Rechte verbindingslijn met pijl 36">
            <a:extLst>
              <a:ext uri="{FF2B5EF4-FFF2-40B4-BE49-F238E27FC236}">
                <a16:creationId xmlns:a16="http://schemas.microsoft.com/office/drawing/2014/main" id="{1A13B28E-5302-E0D1-C3C5-15BF1E00F0A6}"/>
              </a:ext>
            </a:extLst>
          </p:cNvPr>
          <p:cNvCxnSpPr>
            <a:cxnSpLocks/>
          </p:cNvCxnSpPr>
          <p:nvPr/>
        </p:nvCxnSpPr>
        <p:spPr>
          <a:xfrm flipH="1">
            <a:off x="2459646" y="3678161"/>
            <a:ext cx="188493" cy="5496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Pijl: omhoog 7">
            <a:extLst>
              <a:ext uri="{FF2B5EF4-FFF2-40B4-BE49-F238E27FC236}">
                <a16:creationId xmlns:a16="http://schemas.microsoft.com/office/drawing/2014/main" id="{04230F9F-0CEE-8B4C-C645-C01D7FA09291}"/>
              </a:ext>
            </a:extLst>
          </p:cNvPr>
          <p:cNvSpPr/>
          <p:nvPr/>
        </p:nvSpPr>
        <p:spPr>
          <a:xfrm>
            <a:off x="3308820" y="1383759"/>
            <a:ext cx="484632" cy="1731129"/>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r>
              <a:rPr lang="nl-NL" dirty="0">
                <a:solidFill>
                  <a:schemeClr val="tx1"/>
                </a:solidFill>
              </a:rPr>
              <a:t>West</a:t>
            </a:r>
          </a:p>
        </p:txBody>
      </p:sp>
      <p:cxnSp>
        <p:nvCxnSpPr>
          <p:cNvPr id="5" name="Rechte verbindingslijn met pijl 4">
            <a:extLst>
              <a:ext uri="{FF2B5EF4-FFF2-40B4-BE49-F238E27FC236}">
                <a16:creationId xmlns:a16="http://schemas.microsoft.com/office/drawing/2014/main" id="{03D5503B-33C8-D0B3-8A6B-C1568F16E419}"/>
              </a:ext>
            </a:extLst>
          </p:cNvPr>
          <p:cNvCxnSpPr>
            <a:cxnSpLocks/>
          </p:cNvCxnSpPr>
          <p:nvPr/>
        </p:nvCxnSpPr>
        <p:spPr>
          <a:xfrm>
            <a:off x="2123291" y="3209088"/>
            <a:ext cx="103556" cy="1500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60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7B3E4-A320-5B55-E2B2-A86DEE314E59}"/>
              </a:ext>
            </a:extLst>
          </p:cNvPr>
          <p:cNvSpPr>
            <a:spLocks noGrp="1"/>
          </p:cNvSpPr>
          <p:nvPr>
            <p:ph type="title"/>
          </p:nvPr>
        </p:nvSpPr>
        <p:spPr/>
        <p:txBody>
          <a:bodyPr/>
          <a:lstStyle/>
          <a:p>
            <a:r>
              <a:rPr lang="nl-NL" dirty="0"/>
              <a:t>6. Route naar het zandgat van Gorssel.</a:t>
            </a:r>
          </a:p>
        </p:txBody>
      </p:sp>
      <p:sp>
        <p:nvSpPr>
          <p:cNvPr id="4" name="Tijdelijke aanduiding voor inhoud 3">
            <a:extLst>
              <a:ext uri="{FF2B5EF4-FFF2-40B4-BE49-F238E27FC236}">
                <a16:creationId xmlns:a16="http://schemas.microsoft.com/office/drawing/2014/main" id="{6454CFF1-27A5-236A-78FF-96DFEB3FE5A0}"/>
              </a:ext>
            </a:extLst>
          </p:cNvPr>
          <p:cNvSpPr>
            <a:spLocks noGrp="1"/>
          </p:cNvSpPr>
          <p:nvPr>
            <p:ph sz="half" idx="2"/>
          </p:nvPr>
        </p:nvSpPr>
        <p:spPr>
          <a:xfrm>
            <a:off x="5218590" y="1070546"/>
            <a:ext cx="6135210" cy="5534791"/>
          </a:xfrm>
        </p:spPr>
        <p:txBody>
          <a:bodyPr>
            <a:normAutofit lnSpcReduction="10000"/>
          </a:bodyPr>
          <a:lstStyle/>
          <a:p>
            <a:endParaRPr lang="nl-NL" dirty="0"/>
          </a:p>
          <a:p>
            <a:r>
              <a:rPr lang="nl-NL" dirty="0"/>
              <a:t>      Volg na passage van het kanaal de binnenbocht aan de bakboord-oever tot je voldoende zicht hebt op naderend verkeer.   </a:t>
            </a:r>
          </a:p>
          <a:p>
            <a:endParaRPr lang="nl-NL" dirty="0"/>
          </a:p>
          <a:p>
            <a:r>
              <a:rPr lang="nl-NL" dirty="0"/>
              <a:t>Daarna kun je je route zo kiezen dat je optimaal gebruik maakt van de stroom. </a:t>
            </a:r>
          </a:p>
          <a:p>
            <a:endParaRPr lang="nl-NL" dirty="0"/>
          </a:p>
          <a:p>
            <a:r>
              <a:rPr lang="nl-NL" dirty="0"/>
              <a:t>Kies je route zodanig dat je bij naderende scheepvaart tijdig naar de stuurboordwal kunt komen. </a:t>
            </a:r>
          </a:p>
          <a:p>
            <a:endParaRPr lang="nl-NL" dirty="0"/>
          </a:p>
          <a:p>
            <a:endParaRPr lang="nl-NL" dirty="0"/>
          </a:p>
        </p:txBody>
      </p:sp>
      <p:pic>
        <p:nvPicPr>
          <p:cNvPr id="5" name="Tijdelijke aanduiding voor inhoud 4" descr="Afbeelding met kaart, tekst&#10;&#10;Door AI gegenereerde inhoud is mogelijk onjuist.">
            <a:extLst>
              <a:ext uri="{FF2B5EF4-FFF2-40B4-BE49-F238E27FC236}">
                <a16:creationId xmlns:a16="http://schemas.microsoft.com/office/drawing/2014/main" id="{B64702A3-96DC-6857-C7B5-34082BFB036D}"/>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64910"/>
          <a:stretch/>
        </p:blipFill>
        <p:spPr bwMode="auto">
          <a:xfrm>
            <a:off x="745958" y="1690688"/>
            <a:ext cx="4006515" cy="4914649"/>
          </a:xfrm>
          <a:prstGeom prst="rect">
            <a:avLst/>
          </a:prstGeom>
          <a:noFill/>
          <a:ln>
            <a:noFill/>
          </a:ln>
          <a:extLst>
            <a:ext uri="{53640926-AAD7-44D8-BBD7-CCE9431645EC}">
              <a14:shadowObscured xmlns:a14="http://schemas.microsoft.com/office/drawing/2010/main"/>
            </a:ext>
          </a:extLst>
        </p:spPr>
      </p:pic>
      <p:sp>
        <p:nvSpPr>
          <p:cNvPr id="6" name="Tekstballon: rechthoek 5">
            <a:extLst>
              <a:ext uri="{FF2B5EF4-FFF2-40B4-BE49-F238E27FC236}">
                <a16:creationId xmlns:a16="http://schemas.microsoft.com/office/drawing/2014/main" id="{BBEFBF2A-182D-E61C-2F78-69282E7D3F6B}"/>
              </a:ext>
            </a:extLst>
          </p:cNvPr>
          <p:cNvSpPr/>
          <p:nvPr/>
        </p:nvSpPr>
        <p:spPr>
          <a:xfrm>
            <a:off x="2024742" y="4450702"/>
            <a:ext cx="550261" cy="253725"/>
          </a:xfrm>
          <a:prstGeom prst="wedgeRectCallout">
            <a:avLst>
              <a:gd name="adj1" fmla="val 91007"/>
              <a:gd name="adj2" fmla="val 1181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933</a:t>
            </a:r>
          </a:p>
        </p:txBody>
      </p:sp>
      <p:sp>
        <p:nvSpPr>
          <p:cNvPr id="8" name="Tekstballon: rechthoek 7">
            <a:extLst>
              <a:ext uri="{FF2B5EF4-FFF2-40B4-BE49-F238E27FC236}">
                <a16:creationId xmlns:a16="http://schemas.microsoft.com/office/drawing/2014/main" id="{C40D874A-AB4C-56FC-4841-A1F4A52CBE35}"/>
              </a:ext>
            </a:extLst>
          </p:cNvPr>
          <p:cNvSpPr/>
          <p:nvPr/>
        </p:nvSpPr>
        <p:spPr>
          <a:xfrm>
            <a:off x="2299872" y="3327627"/>
            <a:ext cx="1001731" cy="342708"/>
          </a:xfrm>
          <a:prstGeom prst="wedgeRectCallout">
            <a:avLst>
              <a:gd name="adj1" fmla="val 122987"/>
              <a:gd name="adj2" fmla="val -5567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Ooievaars</a:t>
            </a:r>
          </a:p>
        </p:txBody>
      </p:sp>
      <p:sp>
        <p:nvSpPr>
          <p:cNvPr id="9" name="Tekstballon: rechthoek 8">
            <a:extLst>
              <a:ext uri="{FF2B5EF4-FFF2-40B4-BE49-F238E27FC236}">
                <a16:creationId xmlns:a16="http://schemas.microsoft.com/office/drawing/2014/main" id="{2613F958-7092-EB2E-0804-7A0992F92343}"/>
              </a:ext>
            </a:extLst>
          </p:cNvPr>
          <p:cNvSpPr/>
          <p:nvPr/>
        </p:nvSpPr>
        <p:spPr>
          <a:xfrm>
            <a:off x="3041780" y="1690687"/>
            <a:ext cx="1220508" cy="427766"/>
          </a:xfrm>
          <a:prstGeom prst="wedgeRectCallout">
            <a:avLst>
              <a:gd name="adj1" fmla="val 70492"/>
              <a:gd name="adj2" fmla="val 1715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Zandgat</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van </a:t>
            </a:r>
            <a:r>
              <a:rPr kumimoji="0" lang="nl-NL" sz="1400" b="0" i="0" u="none" strike="noStrike" kern="1200" cap="none" spc="0" normalizeH="0" baseline="0" noProof="0" dirty="0" err="1">
                <a:ln>
                  <a:noFill/>
                </a:ln>
                <a:solidFill>
                  <a:prstClr val="white"/>
                </a:solidFill>
                <a:effectLst/>
                <a:uLnTx/>
                <a:uFillTx/>
                <a:latin typeface="Aptos" panose="02110004020202020204"/>
                <a:ea typeface="+mn-ea"/>
                <a:cs typeface="+mn-cs"/>
              </a:rPr>
              <a:t>Gorssell</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Tekstballon: rechthoek 9">
            <a:extLst>
              <a:ext uri="{FF2B5EF4-FFF2-40B4-BE49-F238E27FC236}">
                <a16:creationId xmlns:a16="http://schemas.microsoft.com/office/drawing/2014/main" id="{5BB902DE-FB31-757D-4953-A71435397FCB}"/>
              </a:ext>
            </a:extLst>
          </p:cNvPr>
          <p:cNvSpPr/>
          <p:nvPr/>
        </p:nvSpPr>
        <p:spPr>
          <a:xfrm>
            <a:off x="1028577" y="6283259"/>
            <a:ext cx="784427" cy="264862"/>
          </a:xfrm>
          <a:prstGeom prst="wedgeRectCallout">
            <a:avLst>
              <a:gd name="adj1" fmla="val -58312"/>
              <a:gd name="adj2" fmla="val -1935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rPr>
              <a:t>Kanaal</a:t>
            </a:r>
          </a:p>
        </p:txBody>
      </p:sp>
      <p:pic>
        <p:nvPicPr>
          <p:cNvPr id="3" name="Afbeelding 2">
            <a:extLst>
              <a:ext uri="{FF2B5EF4-FFF2-40B4-BE49-F238E27FC236}">
                <a16:creationId xmlns:a16="http://schemas.microsoft.com/office/drawing/2014/main" id="{5A9B6F90-AF60-9BD0-DA4F-F800491DC194}"/>
              </a:ext>
            </a:extLst>
          </p:cNvPr>
          <p:cNvPicPr>
            <a:picLocks noChangeAspect="1"/>
          </p:cNvPicPr>
          <p:nvPr/>
        </p:nvPicPr>
        <p:blipFill>
          <a:blip r:embed="rId4"/>
          <a:stretch>
            <a:fillRect/>
          </a:stretch>
        </p:blipFill>
        <p:spPr>
          <a:xfrm>
            <a:off x="10748859" y="5913706"/>
            <a:ext cx="829128" cy="548688"/>
          </a:xfrm>
          <a:prstGeom prst="rect">
            <a:avLst/>
          </a:prstGeom>
        </p:spPr>
      </p:pic>
      <p:pic>
        <p:nvPicPr>
          <p:cNvPr id="7" name="Afbeelding 6">
            <a:extLst>
              <a:ext uri="{FF2B5EF4-FFF2-40B4-BE49-F238E27FC236}">
                <a16:creationId xmlns:a16="http://schemas.microsoft.com/office/drawing/2014/main" id="{5C2097D6-372E-584E-FA81-9DBAD7DFA79B}"/>
              </a:ext>
            </a:extLst>
          </p:cNvPr>
          <p:cNvPicPr>
            <a:picLocks noChangeAspect="1"/>
          </p:cNvPicPr>
          <p:nvPr/>
        </p:nvPicPr>
        <p:blipFill>
          <a:blip r:embed="rId5"/>
          <a:stretch>
            <a:fillRect/>
          </a:stretch>
        </p:blipFill>
        <p:spPr>
          <a:xfrm>
            <a:off x="5504541" y="1525189"/>
            <a:ext cx="408467" cy="499915"/>
          </a:xfrm>
          <a:prstGeom prst="rect">
            <a:avLst/>
          </a:prstGeom>
        </p:spPr>
      </p:pic>
      <p:pic>
        <p:nvPicPr>
          <p:cNvPr id="11" name="Afbeelding 10">
            <a:extLst>
              <a:ext uri="{FF2B5EF4-FFF2-40B4-BE49-F238E27FC236}">
                <a16:creationId xmlns:a16="http://schemas.microsoft.com/office/drawing/2014/main" id="{1D833830-E81F-DCA0-2500-7DF2D474E6E3}"/>
              </a:ext>
            </a:extLst>
          </p:cNvPr>
          <p:cNvPicPr>
            <a:picLocks noChangeAspect="1"/>
          </p:cNvPicPr>
          <p:nvPr/>
        </p:nvPicPr>
        <p:blipFill>
          <a:blip r:embed="rId6"/>
          <a:stretch>
            <a:fillRect/>
          </a:stretch>
        </p:blipFill>
        <p:spPr>
          <a:xfrm>
            <a:off x="1521853" y="5660700"/>
            <a:ext cx="414564" cy="506012"/>
          </a:xfrm>
          <a:prstGeom prst="rect">
            <a:avLst/>
          </a:prstGeom>
        </p:spPr>
      </p:pic>
    </p:spTree>
    <p:extLst>
      <p:ext uri="{BB962C8B-B14F-4D97-AF65-F5344CB8AC3E}">
        <p14:creationId xmlns:p14="http://schemas.microsoft.com/office/powerpoint/2010/main" val="8676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544E8-C5EC-EB96-3219-37A779811FBC}"/>
              </a:ext>
            </a:extLst>
          </p:cNvPr>
          <p:cNvSpPr>
            <a:spLocks noGrp="1"/>
          </p:cNvSpPr>
          <p:nvPr>
            <p:ph type="title"/>
          </p:nvPr>
        </p:nvSpPr>
        <p:spPr>
          <a:xfrm>
            <a:off x="572493" y="238539"/>
            <a:ext cx="11018520" cy="1434415"/>
          </a:xfrm>
        </p:spPr>
        <p:txBody>
          <a:bodyPr anchor="b">
            <a:normAutofit/>
          </a:bodyPr>
          <a:lstStyle/>
          <a:p>
            <a:r>
              <a:rPr kumimoji="0" lang="nl-NL" sz="5400" b="0" i="0" u="none" strike="noStrike" kern="1200" cap="none" spc="0" normalizeH="0" baseline="0" noProof="0" dirty="0">
                <a:ln>
                  <a:noFill/>
                </a:ln>
                <a:effectLst/>
                <a:uLnTx/>
                <a:uFillTx/>
                <a:latin typeface="Aptos Display" panose="02110004020202020204"/>
                <a:ea typeface="+mj-ea"/>
                <a:cs typeface="+mj-cs"/>
              </a:rPr>
              <a:t>7. Strandje 933, aanleggen.</a:t>
            </a:r>
            <a:endParaRPr lang="nl-NL" sz="5400" dirty="0"/>
          </a:p>
        </p:txBody>
      </p:sp>
      <p:sp>
        <p:nvSpPr>
          <p:cNvPr id="3" name="Tijdelijke aanduiding voor inhoud 2">
            <a:extLst>
              <a:ext uri="{FF2B5EF4-FFF2-40B4-BE49-F238E27FC236}">
                <a16:creationId xmlns:a16="http://schemas.microsoft.com/office/drawing/2014/main" id="{A8C60276-DB84-A4BF-7B7E-AD3F188FB563}"/>
              </a:ext>
            </a:extLst>
          </p:cNvPr>
          <p:cNvSpPr>
            <a:spLocks noGrp="1"/>
          </p:cNvSpPr>
          <p:nvPr>
            <p:ph idx="1"/>
          </p:nvPr>
        </p:nvSpPr>
        <p:spPr>
          <a:xfrm>
            <a:off x="572493" y="1930189"/>
            <a:ext cx="7473090" cy="6390516"/>
          </a:xfrm>
        </p:spPr>
        <p:txBody>
          <a:bodyPr anchor="t">
            <a:normAutofit/>
          </a:bodyPr>
          <a:lstStyle/>
          <a:p>
            <a:pPr marL="0" marR="0" lvl="0" indent="0" defTabSz="914400" rtl="0" eaLnBrk="1" fontAlgn="auto" latinLnBrk="0" hangingPunct="1">
              <a:spcBef>
                <a:spcPts val="1000"/>
              </a:spcBef>
              <a:spcAft>
                <a:spcPts val="0"/>
              </a:spcAft>
              <a:buClrTx/>
              <a:buSzTx/>
              <a:buNone/>
              <a:tabLst/>
              <a:defRPr/>
            </a:pPr>
            <a:r>
              <a:rPr kumimoji="0" lang="nl-NL" sz="1200" b="1" i="0" u="none" strike="noStrike" kern="1200" cap="none" spc="0" normalizeH="0" baseline="0" noProof="0" dirty="0">
                <a:ln>
                  <a:noFill/>
                </a:ln>
                <a:effectLst/>
                <a:uLnTx/>
                <a:uFillTx/>
                <a:latin typeface="Aptos" panose="02110004020202020204"/>
                <a:ea typeface="+mn-ea"/>
                <a:cs typeface="+mn-cs"/>
              </a:rPr>
              <a:t>Inspecteer de boot voor gebruik </a:t>
            </a:r>
            <a:r>
              <a:rPr kumimoji="0" lang="nl-NL" sz="1200" b="0" i="0" u="none" strike="noStrike" kern="1200" cap="none" spc="0" normalizeH="0" baseline="0" noProof="0" dirty="0">
                <a:ln>
                  <a:noFill/>
                </a:ln>
                <a:effectLst/>
                <a:uLnTx/>
                <a:uFillTx/>
                <a:latin typeface="Aptos" panose="02110004020202020204"/>
                <a:ea typeface="+mn-ea"/>
                <a:cs typeface="+mn-cs"/>
              </a:rPr>
              <a:t>op oude huidschades.</a:t>
            </a:r>
          </a:p>
          <a:p>
            <a:pPr marL="0" marR="0" lvl="0" indent="0" defTabSz="914400" rtl="0" eaLnBrk="1" fontAlgn="auto" latinLnBrk="0" hangingPunct="1">
              <a:spcBef>
                <a:spcPts val="1000"/>
              </a:spcBef>
              <a:spcAft>
                <a:spcPts val="0"/>
              </a:spcAft>
              <a:buClrTx/>
              <a:buSzTx/>
              <a:buNone/>
              <a:tabLst/>
              <a:defRPr/>
            </a:pPr>
            <a:r>
              <a:rPr lang="nl-NL" sz="1200" b="1" dirty="0">
                <a:latin typeface="Aptos" panose="02110004020202020204"/>
              </a:rPr>
              <a:t>Reinig en inspecteer de boot bij terugkomst: </a:t>
            </a:r>
            <a:r>
              <a:rPr lang="nl-NL" sz="1200" dirty="0">
                <a:latin typeface="Aptos" panose="02110004020202020204"/>
              </a:rPr>
              <a:t>Met name ook de Binnenkant goed afspuiten! </a:t>
            </a:r>
          </a:p>
          <a:p>
            <a:pPr marL="0" marR="0" lvl="0" indent="0" defTabSz="914400" rtl="0" eaLnBrk="1" fontAlgn="auto" latinLnBrk="0" hangingPunct="1">
              <a:spcBef>
                <a:spcPts val="1000"/>
              </a:spcBef>
              <a:spcAft>
                <a:spcPts val="0"/>
              </a:spcAft>
              <a:buClrTx/>
              <a:buSzTx/>
              <a:buNone/>
              <a:tabLst/>
              <a:defRPr/>
            </a:pPr>
            <a:endParaRPr kumimoji="0" lang="nl-NL" sz="1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defTabSz="914400" rtl="0" eaLnBrk="1" fontAlgn="auto" latinLnBrk="0" hangingPunct="1">
              <a:spcBef>
                <a:spcPts val="600"/>
              </a:spcBef>
              <a:spcAft>
                <a:spcPts val="0"/>
              </a:spcAft>
              <a:buClrTx/>
              <a:buSzTx/>
              <a:buFont typeface="Arial" panose="020B0604020202020204" pitchFamily="34" charset="0"/>
              <a:buNone/>
              <a:tabLst/>
              <a:defRPr/>
            </a:pPr>
            <a:r>
              <a:rPr kumimoji="0" lang="nl-NL" sz="1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De voorbereiding voor het aanleggen</a:t>
            </a:r>
            <a:r>
              <a:rPr lang="nl-NL" sz="1200" b="1" dirty="0">
                <a:latin typeface="Calibri" panose="020F0502020204030204" pitchFamily="34" charset="0"/>
                <a:ea typeface="Times New Roman" panose="02020603050405020304" pitchFamily="18" charset="0"/>
                <a:cs typeface="Calibri" panose="020F0502020204030204" pitchFamily="34" charset="0"/>
              </a:rPr>
              <a:t>: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Doe schoenen en sokken uit en rol de broek op tot boven de knieën.</a:t>
            </a:r>
          </a:p>
          <a:p>
            <a:pPr marL="0" lvl="0" indent="0">
              <a:spcBef>
                <a:spcPts val="600"/>
              </a:spcBef>
              <a:buNone/>
              <a:defRPr/>
            </a:pPr>
            <a:r>
              <a:rPr kumimoji="0" lang="nl-NL" sz="1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Het aanleggen</a:t>
            </a:r>
            <a:r>
              <a:rPr lang="nl-NL" sz="1200" b="1" dirty="0">
                <a:latin typeface="Calibri" panose="020F0502020204030204" pitchFamily="34" charset="0"/>
                <a:ea typeface="Times New Roman" panose="02020603050405020304" pitchFamily="18" charset="0"/>
                <a:cs typeface="Calibri" panose="020F0502020204030204" pitchFamily="34" charset="0"/>
              </a:rPr>
              <a:t>: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Vaar langzaam (!) naar de oever, zoveel mogelijk parallel aan de kant, liefst tegen de neer in.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Let op stenen onder water, die overal kunnen liggen</a:t>
            </a:r>
            <a:r>
              <a:rPr lang="nl-NL" sz="1200" dirty="0">
                <a:latin typeface="Calibri" panose="020F0502020204030204" pitchFamily="34" charset="0"/>
                <a:ea typeface="Times New Roman" panose="02020603050405020304" pitchFamily="18" charset="0"/>
              </a:rPr>
              <a:t>.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rPr>
              <a:t>Bijvoorbeeld vuurplaatsen van dagjesmensen gisteren (!) gemaakt bij laag water.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De boeg is leidend en kijkt naar stenen, paaltjes enzovoort, en geeft aanwijzingen aan stuur en roeiers. Ook de andere roeiers letten op obstakels onderwater. Als het qua obstakels veilig is voor de boot, stapt de boeg of stuur uit op kniediepte, boot dus ruim vrij van de bodem, stabiliseert de boot en laat </a:t>
            </a:r>
            <a:r>
              <a:rPr lang="nl-NL" sz="1200" dirty="0">
                <a:latin typeface="Calibri" panose="020F0502020204030204" pitchFamily="34" charset="0"/>
                <a:ea typeface="Times New Roman" panose="02020603050405020304" pitchFamily="18" charset="0"/>
                <a:cs typeface="Times New Roman" panose="02020603050405020304" pitchFamily="18" charset="0"/>
              </a:rPr>
              <a:t>de anderen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één voor één uitstappen. Dan de riemen naar binnen trekken en het  stuurtje er uit halen. De boot dragen als hij aan land wordt gebracht en niet over het zand laten schuren! Loodrecht op de kant uit het water halen. </a:t>
            </a:r>
          </a:p>
          <a:p>
            <a:pPr marL="0" marR="0" lvl="0" indent="0" defTabSz="914400" rtl="0" eaLnBrk="1" fontAlgn="auto" latinLnBrk="0" hangingPunct="1">
              <a:spcBef>
                <a:spcPts val="600"/>
              </a:spcBef>
              <a:spcAft>
                <a:spcPts val="0"/>
              </a:spcAft>
              <a:buClrTx/>
              <a:buSzTx/>
              <a:buFont typeface="Arial" panose="020B0604020202020204" pitchFamily="34" charset="0"/>
              <a:buNone/>
              <a:tabLst/>
              <a:defRPr/>
            </a:pPr>
            <a:endPar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defTabSz="914400" rtl="0" eaLnBrk="1" fontAlgn="auto" latinLnBrk="0" hangingPunct="1">
              <a:spcBef>
                <a:spcPts val="600"/>
              </a:spcBef>
              <a:spcAft>
                <a:spcPts val="0"/>
              </a:spcAft>
              <a:buClrTx/>
              <a:buSzTx/>
              <a:buFont typeface="Arial" panose="020B0604020202020204" pitchFamily="34" charset="0"/>
              <a:buNone/>
              <a:tabLst>
                <a:tab pos="457200" algn="l"/>
              </a:tabLst>
              <a:defRPr/>
            </a:pPr>
            <a:r>
              <a:rPr kumimoji="0" lang="nl-NL" sz="1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Passerende scheepvaart: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Als de boot (deels) in het water blijft, zorg dan dat hij goed vast ligt, en hou hem in de gaten bij passerende schepen</a:t>
            </a:r>
            <a:r>
              <a:rPr kumimoji="0" lang="nl-NL" sz="1200" b="0" i="0" u="none" strike="noStrike" kern="1200" cap="none" spc="0" normalizeH="0" baseline="0" noProof="0" dirty="0">
                <a:ln>
                  <a:noFill/>
                </a:ln>
                <a:effectLst/>
                <a:uLnTx/>
                <a:uFillTx/>
                <a:latin typeface="Aptos" panose="02110004020202020204"/>
                <a:ea typeface="+mn-ea"/>
                <a:cs typeface="+mn-cs"/>
              </a:rPr>
              <a:t>!  Die kunnen de krib leegtrekken en veel stroming, golven, en een daling van het waterpeil veroorzaken, wat schade aan de boot kan geven.  </a:t>
            </a:r>
          </a:p>
          <a:p>
            <a:pPr marL="0" marR="0" lvl="0" indent="0" defTabSz="914400" rtl="0" eaLnBrk="1" fontAlgn="auto" latinLnBrk="0" hangingPunct="1">
              <a:spcBef>
                <a:spcPts val="600"/>
              </a:spcBef>
              <a:spcAft>
                <a:spcPts val="0"/>
              </a:spcAft>
              <a:buClrTx/>
              <a:buSzTx/>
              <a:buFont typeface="Arial" panose="020B0604020202020204" pitchFamily="34" charset="0"/>
              <a:buNone/>
              <a:tabLst>
                <a:tab pos="457200" algn="l"/>
              </a:tabLst>
              <a:defRPr/>
            </a:pPr>
            <a:endParaRPr kumimoji="0" lang="nl-NL" sz="1200" b="0" i="0" u="none" strike="noStrike" kern="1200" cap="none" spc="0" normalizeH="0" baseline="0" noProof="0" dirty="0">
              <a:ln>
                <a:noFill/>
              </a:ln>
              <a:effectLst/>
              <a:uLnTx/>
              <a:uFillTx/>
              <a:latin typeface="Aptos" panose="02110004020202020204"/>
              <a:ea typeface="+mn-ea"/>
              <a:cs typeface="+mn-cs"/>
            </a:endParaRPr>
          </a:p>
          <a:p>
            <a:pPr marL="0" marR="0" lvl="0" indent="0" defTabSz="914400" rtl="0" eaLnBrk="1" fontAlgn="auto" latinLnBrk="0" hangingPunct="1">
              <a:spcBef>
                <a:spcPts val="600"/>
              </a:spcBef>
              <a:spcAft>
                <a:spcPts val="800"/>
              </a:spcAft>
              <a:buClrTx/>
              <a:buSzTx/>
              <a:buFont typeface="Arial" panose="020B0604020202020204" pitchFamily="34" charset="0"/>
              <a:buNone/>
              <a:tabLst/>
              <a:defRPr/>
            </a:pPr>
            <a:r>
              <a:rPr kumimoji="0" lang="nl-NL" sz="1200" b="1"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Het wegvaren: </a:t>
            </a:r>
            <a:r>
              <a:rPr kumimoji="0" lang="nl-NL" sz="1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Times New Roman" panose="02020603050405020304" pitchFamily="18" charset="0"/>
              </a:rPr>
              <a:t>Zorg dat iedereen een handdoek bij zich heeft om over de slidings te leggen voordat hij instapt. Til de boot het water in, los van de grond. Stap vanaf kniehoogte in met maximaal schone voeten. Boeg of stuur geeft commando om één voor één in de boot te stappen. Riemen uitzetten. Voeten drogen, sokken en schoenen aan. De boeg of stuur stapt als laatste in. Rustig wegvaren met nog steeds aandacht voor obstakels onder water. </a:t>
            </a:r>
            <a:endParaRPr kumimoji="0" lang="nl-NL" sz="1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600"/>
              </a:spcBef>
              <a:spcAft>
                <a:spcPts val="800"/>
              </a:spcAft>
              <a:buNone/>
              <a:defRPr/>
            </a:pPr>
            <a:r>
              <a:rPr lang="nl-NL" sz="1400" b="1" dirty="0"/>
              <a:t>Reinig en inspecteer de boot bij terugkomst: </a:t>
            </a:r>
            <a:r>
              <a:rPr lang="nl-NL" sz="1400" dirty="0"/>
              <a:t>Met name ook de Binnenkant goed afspuiten! </a:t>
            </a:r>
          </a:p>
          <a:p>
            <a:pPr marL="228600" marR="0" lvl="0" indent="-228600" defTabSz="914400" rtl="0" eaLnBrk="1" fontAlgn="auto" latinLnBrk="0" hangingPunct="1">
              <a:spcBef>
                <a:spcPts val="600"/>
              </a:spcBef>
              <a:spcAft>
                <a:spcPts val="800"/>
              </a:spcAft>
              <a:buClrTx/>
              <a:buSzTx/>
              <a:buFont typeface="Arial" panose="020B0604020202020204" pitchFamily="34" charset="0"/>
              <a:buChar char="•"/>
              <a:tabLst/>
              <a:defRPr/>
            </a:pPr>
            <a:endParaRPr kumimoji="0" lang="nl-NL" sz="10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nl-NL" sz="1000" dirty="0"/>
          </a:p>
        </p:txBody>
      </p:sp>
      <p:pic>
        <p:nvPicPr>
          <p:cNvPr id="6" name="Afbeelding 5">
            <a:extLst>
              <a:ext uri="{FF2B5EF4-FFF2-40B4-BE49-F238E27FC236}">
                <a16:creationId xmlns:a16="http://schemas.microsoft.com/office/drawing/2014/main" id="{0EEF779A-F520-8B31-D7B1-02CC2883146A}"/>
              </a:ext>
            </a:extLst>
          </p:cNvPr>
          <p:cNvPicPr>
            <a:picLocks noChangeAspect="1"/>
          </p:cNvPicPr>
          <p:nvPr/>
        </p:nvPicPr>
        <p:blipFill>
          <a:blip r:embed="rId2"/>
          <a:srcRect l="18711" r="-2" b="-2"/>
          <a:stretch>
            <a:fillRect/>
          </a:stretch>
        </p:blipFill>
        <p:spPr>
          <a:xfrm>
            <a:off x="8689242" y="1985719"/>
            <a:ext cx="2856051" cy="2968702"/>
          </a:xfrm>
          <a:prstGeom prst="rect">
            <a:avLst/>
          </a:prstGeom>
        </p:spPr>
      </p:pic>
      <p:sp>
        <p:nvSpPr>
          <p:cNvPr id="4" name="AutoShape 2">
            <a:extLst>
              <a:ext uri="{FF2B5EF4-FFF2-40B4-BE49-F238E27FC236}">
                <a16:creationId xmlns:a16="http://schemas.microsoft.com/office/drawing/2014/main" id="{E18ED0FE-678C-AD74-41B3-AA791A3587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a:extLst>
              <a:ext uri="{FF2B5EF4-FFF2-40B4-BE49-F238E27FC236}">
                <a16:creationId xmlns:a16="http://schemas.microsoft.com/office/drawing/2014/main" id="{B37A31E4-7FA0-0521-3366-7D5568458E7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a:extLst>
              <a:ext uri="{FF2B5EF4-FFF2-40B4-BE49-F238E27FC236}">
                <a16:creationId xmlns:a16="http://schemas.microsoft.com/office/drawing/2014/main" id="{336A7CE2-E556-6324-B723-08B63834DC64}"/>
              </a:ext>
            </a:extLst>
          </p:cNvPr>
          <p:cNvSpPr/>
          <p:nvPr/>
        </p:nvSpPr>
        <p:spPr>
          <a:xfrm>
            <a:off x="8689241" y="4954421"/>
            <a:ext cx="2856051" cy="9781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Laat je niet verrassen. Deze vuurplaats (op 933) kan gisteren gemaakt zijn, en vandaag onderwater staan!</a:t>
            </a:r>
          </a:p>
        </p:txBody>
      </p:sp>
      <p:sp>
        <p:nvSpPr>
          <p:cNvPr id="9" name="Rechthoek 8">
            <a:extLst>
              <a:ext uri="{FF2B5EF4-FFF2-40B4-BE49-F238E27FC236}">
                <a16:creationId xmlns:a16="http://schemas.microsoft.com/office/drawing/2014/main" id="{8DEC0034-BC82-9A29-644C-E3282C35ABA9}"/>
              </a:ext>
            </a:extLst>
          </p:cNvPr>
          <p:cNvSpPr/>
          <p:nvPr/>
        </p:nvSpPr>
        <p:spPr>
          <a:xfrm>
            <a:off x="7139836" y="3276600"/>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2" descr="isala-logo-2025">
            <a:extLst>
              <a:ext uri="{FF2B5EF4-FFF2-40B4-BE49-F238E27FC236}">
                <a16:creationId xmlns:a16="http://schemas.microsoft.com/office/drawing/2014/main" id="{5FA85ADB-8F37-3AAD-94B8-9A9E838B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0464" y="6104517"/>
            <a:ext cx="1104828"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34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4">
            <a:extLst>
              <a:ext uri="{FF2B5EF4-FFF2-40B4-BE49-F238E27FC236}">
                <a16:creationId xmlns:a16="http://schemas.microsoft.com/office/drawing/2014/main" id="{E0730FC5-85AC-DBB3-A310-2A649A25ACD0}"/>
              </a:ext>
            </a:extLst>
          </p:cNvPr>
          <p:cNvPicPr>
            <a:picLocks noGrp="1" noChangeAspect="1"/>
          </p:cNvPicPr>
          <p:nvPr>
            <p:ph sz="half" idx="2"/>
          </p:nvPr>
        </p:nvPicPr>
        <p:blipFill>
          <a:blip r:embed="rId3"/>
          <a:srcRect l="24499" b="23776"/>
          <a:stretch/>
        </p:blipFill>
        <p:spPr>
          <a:xfrm>
            <a:off x="816759" y="1670626"/>
            <a:ext cx="3803591" cy="4802187"/>
          </a:xfrm>
          <a:prstGeom prst="rect">
            <a:avLst/>
          </a:prstGeom>
        </p:spPr>
      </p:pic>
      <p:sp>
        <p:nvSpPr>
          <p:cNvPr id="2" name="Titel 1">
            <a:extLst>
              <a:ext uri="{FF2B5EF4-FFF2-40B4-BE49-F238E27FC236}">
                <a16:creationId xmlns:a16="http://schemas.microsoft.com/office/drawing/2014/main" id="{9F1A8649-02DF-BB89-FD53-748734A294F7}"/>
              </a:ext>
            </a:extLst>
          </p:cNvPr>
          <p:cNvSpPr>
            <a:spLocks noGrp="1"/>
          </p:cNvSpPr>
          <p:nvPr>
            <p:ph type="title"/>
          </p:nvPr>
        </p:nvSpPr>
        <p:spPr/>
        <p:txBody>
          <a:bodyPr/>
          <a:lstStyle/>
          <a:p>
            <a:r>
              <a:rPr lang="nl-NL" dirty="0"/>
              <a:t>8 en 9. Boeien en het Zandgat van Gorssel.</a:t>
            </a:r>
          </a:p>
        </p:txBody>
      </p:sp>
      <p:sp>
        <p:nvSpPr>
          <p:cNvPr id="6" name="Tekstballon: rechthoek 5">
            <a:extLst>
              <a:ext uri="{FF2B5EF4-FFF2-40B4-BE49-F238E27FC236}">
                <a16:creationId xmlns:a16="http://schemas.microsoft.com/office/drawing/2014/main" id="{E734CE0A-2B50-D896-4CF9-5BE6C52A33C4}"/>
              </a:ext>
            </a:extLst>
          </p:cNvPr>
          <p:cNvSpPr/>
          <p:nvPr/>
        </p:nvSpPr>
        <p:spPr>
          <a:xfrm>
            <a:off x="3265892" y="3429000"/>
            <a:ext cx="45719" cy="92676"/>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kstballon: rechthoek 6">
            <a:extLst>
              <a:ext uri="{FF2B5EF4-FFF2-40B4-BE49-F238E27FC236}">
                <a16:creationId xmlns:a16="http://schemas.microsoft.com/office/drawing/2014/main" id="{3997D0C7-6766-618C-B669-1CFF94C8A0A8}"/>
              </a:ext>
            </a:extLst>
          </p:cNvPr>
          <p:cNvSpPr/>
          <p:nvPr/>
        </p:nvSpPr>
        <p:spPr>
          <a:xfrm>
            <a:off x="2611388" y="4491790"/>
            <a:ext cx="1476780" cy="291124"/>
          </a:xfrm>
          <a:prstGeom prst="wedgeRectCallout">
            <a:avLst>
              <a:gd name="adj1" fmla="val -79997"/>
              <a:gd name="adj2" fmla="val 883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Groene boeien</a:t>
            </a:r>
          </a:p>
        </p:txBody>
      </p:sp>
      <p:sp>
        <p:nvSpPr>
          <p:cNvPr id="8" name="Tekstballon: rechthoek 7">
            <a:extLst>
              <a:ext uri="{FF2B5EF4-FFF2-40B4-BE49-F238E27FC236}">
                <a16:creationId xmlns:a16="http://schemas.microsoft.com/office/drawing/2014/main" id="{B1A3DD2B-6E1D-C0CF-7EA8-98AF570B25CA}"/>
              </a:ext>
            </a:extLst>
          </p:cNvPr>
          <p:cNvSpPr/>
          <p:nvPr/>
        </p:nvSpPr>
        <p:spPr>
          <a:xfrm>
            <a:off x="2581177" y="5411528"/>
            <a:ext cx="1292169" cy="291124"/>
          </a:xfrm>
          <a:prstGeom prst="wedgeRectCallout">
            <a:avLst>
              <a:gd name="adj1" fmla="val -119223"/>
              <a:gd name="adj2" fmla="val -1199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Ooievaars</a:t>
            </a:r>
          </a:p>
        </p:txBody>
      </p:sp>
      <p:sp>
        <p:nvSpPr>
          <p:cNvPr id="9" name="Tekstballon: rechthoek 8">
            <a:extLst>
              <a:ext uri="{FF2B5EF4-FFF2-40B4-BE49-F238E27FC236}">
                <a16:creationId xmlns:a16="http://schemas.microsoft.com/office/drawing/2014/main" id="{9941FE59-B4E4-46FB-6A54-E7EA879E4A1B}"/>
              </a:ext>
            </a:extLst>
          </p:cNvPr>
          <p:cNvSpPr/>
          <p:nvPr/>
        </p:nvSpPr>
        <p:spPr>
          <a:xfrm>
            <a:off x="2619807" y="3926158"/>
            <a:ext cx="1292169" cy="291125"/>
          </a:xfrm>
          <a:prstGeom prst="wedgeRectCallout">
            <a:avLst>
              <a:gd name="adj1" fmla="val -66262"/>
              <a:gd name="adj2" fmla="val 508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Rode boeien</a:t>
            </a:r>
          </a:p>
        </p:txBody>
      </p:sp>
      <p:sp>
        <p:nvSpPr>
          <p:cNvPr id="12" name="Tijdelijke aanduiding voor inhoud 11">
            <a:extLst>
              <a:ext uri="{FF2B5EF4-FFF2-40B4-BE49-F238E27FC236}">
                <a16:creationId xmlns:a16="http://schemas.microsoft.com/office/drawing/2014/main" id="{53657041-31AE-6D59-8F44-459BBD1316FE}"/>
              </a:ext>
            </a:extLst>
          </p:cNvPr>
          <p:cNvSpPr>
            <a:spLocks noGrp="1"/>
          </p:cNvSpPr>
          <p:nvPr>
            <p:ph sz="half" idx="1"/>
          </p:nvPr>
        </p:nvSpPr>
        <p:spPr>
          <a:xfrm>
            <a:off x="4892070" y="1605083"/>
            <a:ext cx="6461730" cy="5275079"/>
          </a:xfrm>
        </p:spPr>
        <p:txBody>
          <a:bodyPr>
            <a:normAutofit fontScale="70000" lnSpcReduction="20000"/>
          </a:bodyPr>
          <a:lstStyle/>
          <a:p>
            <a:pPr marL="0" indent="0">
              <a:buNone/>
            </a:pPr>
            <a:r>
              <a:rPr lang="nl-NL" dirty="0"/>
              <a:t>Aan de zijde van de ooievaars liggen enkele groene</a:t>
            </a:r>
          </a:p>
          <a:p>
            <a:pPr marL="0" indent="0">
              <a:buNone/>
            </a:pPr>
            <a:r>
              <a:rPr lang="nl-NL" dirty="0"/>
              <a:t>boeien, wat verderop aan de overzijde enkele rode. De</a:t>
            </a:r>
          </a:p>
          <a:p>
            <a:pPr marL="0" indent="0">
              <a:buNone/>
            </a:pPr>
            <a:r>
              <a:rPr lang="nl-NL" dirty="0"/>
              <a:t>positie van de boeien kan variëren.</a:t>
            </a:r>
          </a:p>
          <a:p>
            <a:pPr marL="0" indent="0">
              <a:buNone/>
            </a:pPr>
            <a:endParaRPr lang="nl-NL" dirty="0"/>
          </a:p>
          <a:p>
            <a:pPr marL="0" indent="0">
              <a:buNone/>
            </a:pPr>
            <a:r>
              <a:rPr lang="nl-NL" dirty="0"/>
              <a:t>Neem na de ooievaars bij voorkeur de binnenbocht naar</a:t>
            </a:r>
          </a:p>
          <a:p>
            <a:pPr marL="0" indent="0">
              <a:buNone/>
            </a:pPr>
            <a:r>
              <a:rPr lang="nl-NL" dirty="0"/>
              <a:t> het Zandgat, stuurboordwal dus. </a:t>
            </a:r>
          </a:p>
          <a:p>
            <a:pPr marL="0" indent="0">
              <a:buNone/>
            </a:pPr>
            <a:r>
              <a:rPr lang="nl-NL" dirty="0"/>
              <a:t> </a:t>
            </a:r>
          </a:p>
          <a:p>
            <a:pPr marL="0" indent="0">
              <a:buNone/>
            </a:pPr>
            <a:r>
              <a:rPr lang="nl-NL" dirty="0"/>
              <a:t>Sterke stroom rond de laatste rode boei voor het zandgat.</a:t>
            </a:r>
          </a:p>
          <a:p>
            <a:pPr marL="0" indent="0">
              <a:buNone/>
            </a:pPr>
            <a:r>
              <a:rPr lang="nl-NL" dirty="0"/>
              <a:t> Maak je keuze binnen- of buitenom tijdig, want hij is</a:t>
            </a:r>
          </a:p>
          <a:p>
            <a:pPr marL="0" indent="0">
              <a:buNone/>
            </a:pPr>
            <a:r>
              <a:rPr lang="nl-NL" dirty="0"/>
              <a:t>moeilijk te corrigeren op het laatste moment. </a:t>
            </a:r>
            <a:r>
              <a:rPr lang="nl-NL"/>
              <a:t>Zonodig</a:t>
            </a:r>
          </a:p>
          <a:p>
            <a:pPr marL="0" indent="0">
              <a:buNone/>
            </a:pPr>
            <a:r>
              <a:rPr lang="nl-NL"/>
              <a:t> </a:t>
            </a:r>
            <a:r>
              <a:rPr lang="nl-NL" dirty="0"/>
              <a:t>laten slippen. </a:t>
            </a:r>
          </a:p>
          <a:p>
            <a:pPr marL="0" indent="0">
              <a:buNone/>
            </a:pPr>
            <a:endParaRPr lang="nl-NL" dirty="0"/>
          </a:p>
          <a:p>
            <a:pPr marL="0" indent="0">
              <a:buNone/>
            </a:pPr>
            <a:r>
              <a:rPr lang="nl-NL" dirty="0"/>
              <a:t>Vermijdt de Deventer kant van het zandgat. Daar ligt veel</a:t>
            </a:r>
          </a:p>
          <a:p>
            <a:pPr marL="0" indent="0">
              <a:buNone/>
            </a:pPr>
            <a:r>
              <a:rPr lang="nl-NL" dirty="0"/>
              <a:t> puin onderwater. </a:t>
            </a:r>
          </a:p>
        </p:txBody>
      </p:sp>
      <p:sp>
        <p:nvSpPr>
          <p:cNvPr id="15" name="Ovaal 14">
            <a:extLst>
              <a:ext uri="{FF2B5EF4-FFF2-40B4-BE49-F238E27FC236}">
                <a16:creationId xmlns:a16="http://schemas.microsoft.com/office/drawing/2014/main" id="{F4CDDDB9-6BA0-A805-EF5D-D68DEFD9CB3A}"/>
              </a:ext>
            </a:extLst>
          </p:cNvPr>
          <p:cNvSpPr/>
          <p:nvPr/>
        </p:nvSpPr>
        <p:spPr>
          <a:xfrm>
            <a:off x="2077154" y="4637352"/>
            <a:ext cx="67733" cy="45719"/>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al 15">
            <a:extLst>
              <a:ext uri="{FF2B5EF4-FFF2-40B4-BE49-F238E27FC236}">
                <a16:creationId xmlns:a16="http://schemas.microsoft.com/office/drawing/2014/main" id="{8E628780-FC4C-39BF-DB78-13DDC33AC25E}"/>
              </a:ext>
            </a:extLst>
          </p:cNvPr>
          <p:cNvSpPr/>
          <p:nvPr/>
        </p:nvSpPr>
        <p:spPr>
          <a:xfrm>
            <a:off x="2099733" y="4879058"/>
            <a:ext cx="67733" cy="45719"/>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al 16">
            <a:extLst>
              <a:ext uri="{FF2B5EF4-FFF2-40B4-BE49-F238E27FC236}">
                <a16:creationId xmlns:a16="http://schemas.microsoft.com/office/drawing/2014/main" id="{B7381BC0-6599-5C16-6839-811E24AEE083}"/>
              </a:ext>
            </a:extLst>
          </p:cNvPr>
          <p:cNvSpPr/>
          <p:nvPr/>
        </p:nvSpPr>
        <p:spPr>
          <a:xfrm>
            <a:off x="2043287" y="4403829"/>
            <a:ext cx="67733" cy="45719"/>
          </a:xfrm>
          <a:prstGeom prst="ellipse">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al 17">
            <a:extLst>
              <a:ext uri="{FF2B5EF4-FFF2-40B4-BE49-F238E27FC236}">
                <a16:creationId xmlns:a16="http://schemas.microsoft.com/office/drawing/2014/main" id="{EF2AA6AD-65C9-7D20-92C2-9BD03C2153F1}"/>
              </a:ext>
            </a:extLst>
          </p:cNvPr>
          <p:cNvSpPr/>
          <p:nvPr/>
        </p:nvSpPr>
        <p:spPr>
          <a:xfrm flipH="1" flipV="1">
            <a:off x="2280354" y="4219764"/>
            <a:ext cx="67733" cy="45719"/>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Ovaal 18">
            <a:extLst>
              <a:ext uri="{FF2B5EF4-FFF2-40B4-BE49-F238E27FC236}">
                <a16:creationId xmlns:a16="http://schemas.microsoft.com/office/drawing/2014/main" id="{BF9DCB04-C94B-AE30-125C-F30C5A5013A6}"/>
              </a:ext>
            </a:extLst>
          </p:cNvPr>
          <p:cNvSpPr/>
          <p:nvPr/>
        </p:nvSpPr>
        <p:spPr>
          <a:xfrm>
            <a:off x="2577522" y="2465365"/>
            <a:ext cx="67733" cy="45719"/>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al 19">
            <a:extLst>
              <a:ext uri="{FF2B5EF4-FFF2-40B4-BE49-F238E27FC236}">
                <a16:creationId xmlns:a16="http://schemas.microsoft.com/office/drawing/2014/main" id="{AD5AA595-3807-E4E9-28D6-C7FB2432E6A1}"/>
              </a:ext>
            </a:extLst>
          </p:cNvPr>
          <p:cNvSpPr/>
          <p:nvPr/>
        </p:nvSpPr>
        <p:spPr>
          <a:xfrm>
            <a:off x="2088441" y="3521676"/>
            <a:ext cx="67733" cy="45719"/>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kstballon: rechthoek 22">
            <a:extLst>
              <a:ext uri="{FF2B5EF4-FFF2-40B4-BE49-F238E27FC236}">
                <a16:creationId xmlns:a16="http://schemas.microsoft.com/office/drawing/2014/main" id="{123054F9-C02C-A6B0-C12F-D45A0251127F}"/>
              </a:ext>
            </a:extLst>
          </p:cNvPr>
          <p:cNvSpPr/>
          <p:nvPr/>
        </p:nvSpPr>
        <p:spPr>
          <a:xfrm>
            <a:off x="2619807" y="2565072"/>
            <a:ext cx="1224436" cy="459446"/>
          </a:xfrm>
          <a:prstGeom prst="wedgeRectCallout">
            <a:avLst>
              <a:gd name="adj1" fmla="val 69684"/>
              <a:gd name="adj2" fmla="val -489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Vermijden ivm puin</a:t>
            </a:r>
          </a:p>
        </p:txBody>
      </p:sp>
      <p:sp>
        <p:nvSpPr>
          <p:cNvPr id="24" name="Tekstballon: rechthoek 23">
            <a:extLst>
              <a:ext uri="{FF2B5EF4-FFF2-40B4-BE49-F238E27FC236}">
                <a16:creationId xmlns:a16="http://schemas.microsoft.com/office/drawing/2014/main" id="{8EB4DCA8-EF4B-7900-D129-F0C35496FFF3}"/>
              </a:ext>
            </a:extLst>
          </p:cNvPr>
          <p:cNvSpPr/>
          <p:nvPr/>
        </p:nvSpPr>
        <p:spPr>
          <a:xfrm>
            <a:off x="2619807" y="3212270"/>
            <a:ext cx="1332316" cy="291125"/>
          </a:xfrm>
          <a:prstGeom prst="wedgeRectCallout">
            <a:avLst>
              <a:gd name="adj1" fmla="val -43547"/>
              <a:gd name="adj2" fmla="val 1516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Picknickplek</a:t>
            </a:r>
          </a:p>
        </p:txBody>
      </p:sp>
      <p:pic>
        <p:nvPicPr>
          <p:cNvPr id="3" name="Afbeelding 2">
            <a:extLst>
              <a:ext uri="{FF2B5EF4-FFF2-40B4-BE49-F238E27FC236}">
                <a16:creationId xmlns:a16="http://schemas.microsoft.com/office/drawing/2014/main" id="{C007C9C7-65EE-1403-AB31-F5D7CB6CDB3A}"/>
              </a:ext>
            </a:extLst>
          </p:cNvPr>
          <p:cNvPicPr>
            <a:picLocks noChangeAspect="1"/>
          </p:cNvPicPr>
          <p:nvPr/>
        </p:nvPicPr>
        <p:blipFill>
          <a:blip r:embed="rId4"/>
          <a:stretch>
            <a:fillRect/>
          </a:stretch>
        </p:blipFill>
        <p:spPr>
          <a:xfrm>
            <a:off x="11076396" y="6115961"/>
            <a:ext cx="829128" cy="548688"/>
          </a:xfrm>
          <a:prstGeom prst="rect">
            <a:avLst/>
          </a:prstGeom>
        </p:spPr>
      </p:pic>
      <p:sp>
        <p:nvSpPr>
          <p:cNvPr id="13" name="Rechthoek 12">
            <a:extLst>
              <a:ext uri="{FF2B5EF4-FFF2-40B4-BE49-F238E27FC236}">
                <a16:creationId xmlns:a16="http://schemas.microsoft.com/office/drawing/2014/main" id="{E2822320-6527-B9FB-D6C5-AD7568CEAC53}"/>
              </a:ext>
            </a:extLst>
          </p:cNvPr>
          <p:cNvSpPr/>
          <p:nvPr/>
        </p:nvSpPr>
        <p:spPr>
          <a:xfrm>
            <a:off x="1655490" y="2264735"/>
            <a:ext cx="4571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682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Afbeelding 79">
            <a:extLst>
              <a:ext uri="{FF2B5EF4-FFF2-40B4-BE49-F238E27FC236}">
                <a16:creationId xmlns:a16="http://schemas.microsoft.com/office/drawing/2014/main" id="{9F6026FB-0AA7-605F-5EBC-5B9D3072B62F}"/>
              </a:ext>
            </a:extLst>
          </p:cNvPr>
          <p:cNvPicPr>
            <a:picLocks noChangeAspect="1"/>
          </p:cNvPicPr>
          <p:nvPr/>
        </p:nvPicPr>
        <p:blipFill>
          <a:blip r:embed="rId2"/>
          <a:stretch>
            <a:fillRect/>
          </a:stretch>
        </p:blipFill>
        <p:spPr>
          <a:xfrm rot="784917">
            <a:off x="561886" y="2510368"/>
            <a:ext cx="4615072" cy="1554615"/>
          </a:xfrm>
          <a:prstGeom prst="rect">
            <a:avLst/>
          </a:prstGeom>
        </p:spPr>
      </p:pic>
      <p:sp>
        <p:nvSpPr>
          <p:cNvPr id="2" name="Titel 1">
            <a:extLst>
              <a:ext uri="{FF2B5EF4-FFF2-40B4-BE49-F238E27FC236}">
                <a16:creationId xmlns:a16="http://schemas.microsoft.com/office/drawing/2014/main" id="{889EEC3E-50CD-04B2-98A4-EBAA2CEFF487}"/>
              </a:ext>
            </a:extLst>
          </p:cNvPr>
          <p:cNvSpPr>
            <a:spLocks noGrp="1"/>
          </p:cNvSpPr>
          <p:nvPr>
            <p:ph type="title"/>
          </p:nvPr>
        </p:nvSpPr>
        <p:spPr>
          <a:xfrm>
            <a:off x="809625" y="479768"/>
            <a:ext cx="10515600" cy="1541302"/>
          </a:xfrm>
        </p:spPr>
        <p:txBody>
          <a:bodyPr>
            <a:normAutofit fontScale="90000"/>
          </a:bodyPr>
          <a:lstStyle/>
          <a:p>
            <a:pPr>
              <a:lnSpc>
                <a:spcPct val="100000"/>
              </a:lnSpc>
            </a:pPr>
            <a:r>
              <a:rPr lang="nl-NL" dirty="0"/>
              <a:t>8. Omgaan met bakens en andere obstakels.</a:t>
            </a:r>
            <a:br>
              <a:rPr lang="nl-NL" dirty="0"/>
            </a:br>
            <a:r>
              <a:rPr lang="nl-NL" sz="2400" dirty="0"/>
              <a:t>Zorg dat je altijd je dode hoek verkend hebt door te wisselen van koers, om boeien en  obstakels zichtbaar te maken. Je moet het gezien hebben om zeker te zijn dat er niets ligt! </a:t>
            </a:r>
          </a:p>
        </p:txBody>
      </p:sp>
      <p:pic>
        <p:nvPicPr>
          <p:cNvPr id="22" name="Afbeelding 21">
            <a:extLst>
              <a:ext uri="{FF2B5EF4-FFF2-40B4-BE49-F238E27FC236}">
                <a16:creationId xmlns:a16="http://schemas.microsoft.com/office/drawing/2014/main" id="{3B7A1226-9445-6B53-8F66-9719ED814E55}"/>
              </a:ext>
            </a:extLst>
          </p:cNvPr>
          <p:cNvPicPr>
            <a:picLocks noChangeAspect="1"/>
          </p:cNvPicPr>
          <p:nvPr/>
        </p:nvPicPr>
        <p:blipFill>
          <a:blip r:embed="rId3"/>
          <a:stretch>
            <a:fillRect/>
          </a:stretch>
        </p:blipFill>
        <p:spPr>
          <a:xfrm rot="20817602">
            <a:off x="2168490" y="5150794"/>
            <a:ext cx="207827" cy="346340"/>
          </a:xfrm>
          <a:prstGeom prst="rect">
            <a:avLst/>
          </a:prstGeom>
        </p:spPr>
      </p:pic>
      <p:sp>
        <p:nvSpPr>
          <p:cNvPr id="25" name="Ovaal 24">
            <a:extLst>
              <a:ext uri="{FF2B5EF4-FFF2-40B4-BE49-F238E27FC236}">
                <a16:creationId xmlns:a16="http://schemas.microsoft.com/office/drawing/2014/main" id="{949E0C96-8FDD-F306-EDBF-8591978B5295}"/>
              </a:ext>
            </a:extLst>
          </p:cNvPr>
          <p:cNvSpPr/>
          <p:nvPr/>
        </p:nvSpPr>
        <p:spPr>
          <a:xfrm>
            <a:off x="8671249" y="5323965"/>
            <a:ext cx="466385" cy="42066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6" name="Afbeelding 25">
            <a:extLst>
              <a:ext uri="{FF2B5EF4-FFF2-40B4-BE49-F238E27FC236}">
                <a16:creationId xmlns:a16="http://schemas.microsoft.com/office/drawing/2014/main" id="{A65DB6C3-28C5-1390-2A8C-1ABB0D3A27B8}"/>
              </a:ext>
            </a:extLst>
          </p:cNvPr>
          <p:cNvPicPr>
            <a:picLocks noChangeAspect="1"/>
          </p:cNvPicPr>
          <p:nvPr/>
        </p:nvPicPr>
        <p:blipFill>
          <a:blip r:embed="rId4"/>
          <a:stretch>
            <a:fillRect/>
          </a:stretch>
        </p:blipFill>
        <p:spPr>
          <a:xfrm>
            <a:off x="8671250" y="3074073"/>
            <a:ext cx="466384" cy="420661"/>
          </a:xfrm>
          <a:prstGeom prst="rect">
            <a:avLst/>
          </a:prstGeom>
        </p:spPr>
      </p:pic>
      <p:cxnSp>
        <p:nvCxnSpPr>
          <p:cNvPr id="36" name="Rechte verbindingslijn 35">
            <a:extLst>
              <a:ext uri="{FF2B5EF4-FFF2-40B4-BE49-F238E27FC236}">
                <a16:creationId xmlns:a16="http://schemas.microsoft.com/office/drawing/2014/main" id="{100F7360-BE91-D47E-C5BC-6244C0012603}"/>
              </a:ext>
            </a:extLst>
          </p:cNvPr>
          <p:cNvCxnSpPr>
            <a:cxnSpLocks/>
          </p:cNvCxnSpPr>
          <p:nvPr/>
        </p:nvCxnSpPr>
        <p:spPr>
          <a:xfrm flipV="1">
            <a:off x="1376800" y="2050589"/>
            <a:ext cx="5522191" cy="12080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itel 1">
            <a:extLst>
              <a:ext uri="{FF2B5EF4-FFF2-40B4-BE49-F238E27FC236}">
                <a16:creationId xmlns:a16="http://schemas.microsoft.com/office/drawing/2014/main" id="{77A8E123-B581-FCA2-B99A-4155847CB760}"/>
              </a:ext>
            </a:extLst>
          </p:cNvPr>
          <p:cNvSpPr txBox="1">
            <a:spLocks/>
          </p:cNvSpPr>
          <p:nvPr/>
        </p:nvSpPr>
        <p:spPr>
          <a:xfrm>
            <a:off x="1006151" y="8876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4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pic>
        <p:nvPicPr>
          <p:cNvPr id="68" name="Afbeelding 67">
            <a:extLst>
              <a:ext uri="{FF2B5EF4-FFF2-40B4-BE49-F238E27FC236}">
                <a16:creationId xmlns:a16="http://schemas.microsoft.com/office/drawing/2014/main" id="{CCA58AF5-3780-2625-BC74-7D70A0C8A08D}"/>
              </a:ext>
            </a:extLst>
          </p:cNvPr>
          <p:cNvPicPr>
            <a:picLocks noChangeAspect="1"/>
          </p:cNvPicPr>
          <p:nvPr/>
        </p:nvPicPr>
        <p:blipFill>
          <a:blip r:embed="rId5"/>
          <a:stretch>
            <a:fillRect/>
          </a:stretch>
        </p:blipFill>
        <p:spPr>
          <a:xfrm rot="301630">
            <a:off x="2004070" y="3086666"/>
            <a:ext cx="256054" cy="377985"/>
          </a:xfrm>
          <a:prstGeom prst="rect">
            <a:avLst/>
          </a:prstGeom>
        </p:spPr>
      </p:pic>
      <p:pic>
        <p:nvPicPr>
          <p:cNvPr id="69" name="Afbeelding 68">
            <a:extLst>
              <a:ext uri="{FF2B5EF4-FFF2-40B4-BE49-F238E27FC236}">
                <a16:creationId xmlns:a16="http://schemas.microsoft.com/office/drawing/2014/main" id="{AEE611D5-E513-DA53-DAF6-4A030CCDF096}"/>
              </a:ext>
            </a:extLst>
          </p:cNvPr>
          <p:cNvPicPr>
            <a:picLocks noChangeAspect="1"/>
          </p:cNvPicPr>
          <p:nvPr/>
        </p:nvPicPr>
        <p:blipFill>
          <a:blip r:embed="rId5"/>
          <a:stretch>
            <a:fillRect/>
          </a:stretch>
        </p:blipFill>
        <p:spPr>
          <a:xfrm rot="21222873">
            <a:off x="2908394" y="4965463"/>
            <a:ext cx="256054" cy="377985"/>
          </a:xfrm>
          <a:prstGeom prst="rect">
            <a:avLst/>
          </a:prstGeom>
        </p:spPr>
      </p:pic>
      <p:pic>
        <p:nvPicPr>
          <p:cNvPr id="70" name="Afbeelding 69">
            <a:extLst>
              <a:ext uri="{FF2B5EF4-FFF2-40B4-BE49-F238E27FC236}">
                <a16:creationId xmlns:a16="http://schemas.microsoft.com/office/drawing/2014/main" id="{4F437FA6-6D5D-E62C-938C-24D1B47AE490}"/>
              </a:ext>
            </a:extLst>
          </p:cNvPr>
          <p:cNvPicPr>
            <a:picLocks noChangeAspect="1"/>
          </p:cNvPicPr>
          <p:nvPr/>
        </p:nvPicPr>
        <p:blipFill>
          <a:blip r:embed="rId5"/>
          <a:stretch>
            <a:fillRect/>
          </a:stretch>
        </p:blipFill>
        <p:spPr>
          <a:xfrm rot="21222873">
            <a:off x="2908395" y="4978201"/>
            <a:ext cx="256054" cy="377985"/>
          </a:xfrm>
          <a:prstGeom prst="rect">
            <a:avLst/>
          </a:prstGeom>
        </p:spPr>
      </p:pic>
      <p:pic>
        <p:nvPicPr>
          <p:cNvPr id="71" name="Afbeelding 70">
            <a:extLst>
              <a:ext uri="{FF2B5EF4-FFF2-40B4-BE49-F238E27FC236}">
                <a16:creationId xmlns:a16="http://schemas.microsoft.com/office/drawing/2014/main" id="{50B58811-BBE3-BDFE-C77E-C695E10DCB7F}"/>
              </a:ext>
            </a:extLst>
          </p:cNvPr>
          <p:cNvPicPr>
            <a:picLocks noChangeAspect="1"/>
          </p:cNvPicPr>
          <p:nvPr/>
        </p:nvPicPr>
        <p:blipFill>
          <a:blip r:embed="rId5"/>
          <a:stretch>
            <a:fillRect/>
          </a:stretch>
        </p:blipFill>
        <p:spPr>
          <a:xfrm rot="21222873">
            <a:off x="3710829" y="4819582"/>
            <a:ext cx="256054" cy="377985"/>
          </a:xfrm>
          <a:prstGeom prst="rect">
            <a:avLst/>
          </a:prstGeom>
        </p:spPr>
      </p:pic>
      <p:pic>
        <p:nvPicPr>
          <p:cNvPr id="72" name="Afbeelding 71">
            <a:extLst>
              <a:ext uri="{FF2B5EF4-FFF2-40B4-BE49-F238E27FC236}">
                <a16:creationId xmlns:a16="http://schemas.microsoft.com/office/drawing/2014/main" id="{E4FC4795-30BF-6A01-1218-218BF35640C6}"/>
              </a:ext>
            </a:extLst>
          </p:cNvPr>
          <p:cNvPicPr>
            <a:picLocks noChangeAspect="1"/>
          </p:cNvPicPr>
          <p:nvPr/>
        </p:nvPicPr>
        <p:blipFill>
          <a:blip r:embed="rId6"/>
          <a:stretch>
            <a:fillRect/>
          </a:stretch>
        </p:blipFill>
        <p:spPr>
          <a:xfrm rot="20772592">
            <a:off x="569486" y="4979522"/>
            <a:ext cx="4635730" cy="459494"/>
          </a:xfrm>
          <a:prstGeom prst="rect">
            <a:avLst/>
          </a:prstGeom>
        </p:spPr>
      </p:pic>
      <p:pic>
        <p:nvPicPr>
          <p:cNvPr id="74" name="Afbeelding 73">
            <a:extLst>
              <a:ext uri="{FF2B5EF4-FFF2-40B4-BE49-F238E27FC236}">
                <a16:creationId xmlns:a16="http://schemas.microsoft.com/office/drawing/2014/main" id="{2B8D778F-5233-181C-D4F5-928D553E5486}"/>
              </a:ext>
            </a:extLst>
          </p:cNvPr>
          <p:cNvPicPr>
            <a:picLocks noChangeAspect="1"/>
          </p:cNvPicPr>
          <p:nvPr/>
        </p:nvPicPr>
        <p:blipFill>
          <a:blip r:embed="rId5"/>
          <a:stretch>
            <a:fillRect/>
          </a:stretch>
        </p:blipFill>
        <p:spPr>
          <a:xfrm rot="21222873">
            <a:off x="2889345" y="4987727"/>
            <a:ext cx="256054" cy="377985"/>
          </a:xfrm>
          <a:prstGeom prst="rect">
            <a:avLst/>
          </a:prstGeom>
        </p:spPr>
      </p:pic>
      <p:pic>
        <p:nvPicPr>
          <p:cNvPr id="75" name="Afbeelding 74">
            <a:extLst>
              <a:ext uri="{FF2B5EF4-FFF2-40B4-BE49-F238E27FC236}">
                <a16:creationId xmlns:a16="http://schemas.microsoft.com/office/drawing/2014/main" id="{D22C3EDE-9AA2-8586-6ED4-B590F7661F7A}"/>
              </a:ext>
            </a:extLst>
          </p:cNvPr>
          <p:cNvPicPr>
            <a:picLocks noChangeAspect="1"/>
          </p:cNvPicPr>
          <p:nvPr/>
        </p:nvPicPr>
        <p:blipFill>
          <a:blip r:embed="rId5"/>
          <a:stretch>
            <a:fillRect/>
          </a:stretch>
        </p:blipFill>
        <p:spPr>
          <a:xfrm rot="21222873">
            <a:off x="3678284" y="4796133"/>
            <a:ext cx="256054" cy="377985"/>
          </a:xfrm>
          <a:prstGeom prst="rect">
            <a:avLst/>
          </a:prstGeom>
        </p:spPr>
      </p:pic>
      <p:pic>
        <p:nvPicPr>
          <p:cNvPr id="78" name="Afbeelding 77">
            <a:extLst>
              <a:ext uri="{FF2B5EF4-FFF2-40B4-BE49-F238E27FC236}">
                <a16:creationId xmlns:a16="http://schemas.microsoft.com/office/drawing/2014/main" id="{9AE5DDF5-D03C-ADBA-5181-50E8D79FB4A1}"/>
              </a:ext>
            </a:extLst>
          </p:cNvPr>
          <p:cNvPicPr>
            <a:picLocks noChangeAspect="1"/>
          </p:cNvPicPr>
          <p:nvPr/>
        </p:nvPicPr>
        <p:blipFill>
          <a:blip r:embed="rId5"/>
          <a:stretch>
            <a:fillRect/>
          </a:stretch>
        </p:blipFill>
        <p:spPr>
          <a:xfrm rot="21009570">
            <a:off x="2095467" y="5180073"/>
            <a:ext cx="256054" cy="377985"/>
          </a:xfrm>
          <a:prstGeom prst="rect">
            <a:avLst/>
          </a:prstGeom>
        </p:spPr>
      </p:pic>
      <p:pic>
        <p:nvPicPr>
          <p:cNvPr id="79" name="Afbeelding 78">
            <a:extLst>
              <a:ext uri="{FF2B5EF4-FFF2-40B4-BE49-F238E27FC236}">
                <a16:creationId xmlns:a16="http://schemas.microsoft.com/office/drawing/2014/main" id="{3ED61B55-96F5-086D-8077-46D7C5B20056}"/>
              </a:ext>
            </a:extLst>
          </p:cNvPr>
          <p:cNvPicPr>
            <a:picLocks noChangeAspect="1"/>
          </p:cNvPicPr>
          <p:nvPr/>
        </p:nvPicPr>
        <p:blipFill>
          <a:blip r:embed="rId7"/>
          <a:stretch>
            <a:fillRect/>
          </a:stretch>
        </p:blipFill>
        <p:spPr>
          <a:xfrm rot="20773737">
            <a:off x="1175949" y="5436624"/>
            <a:ext cx="233176" cy="321602"/>
          </a:xfrm>
          <a:prstGeom prst="rect">
            <a:avLst/>
          </a:prstGeom>
        </p:spPr>
      </p:pic>
      <p:pic>
        <p:nvPicPr>
          <p:cNvPr id="81" name="Afbeelding 80">
            <a:extLst>
              <a:ext uri="{FF2B5EF4-FFF2-40B4-BE49-F238E27FC236}">
                <a16:creationId xmlns:a16="http://schemas.microsoft.com/office/drawing/2014/main" id="{948E6C93-6836-2615-629D-5852B0598D59}"/>
              </a:ext>
            </a:extLst>
          </p:cNvPr>
          <p:cNvPicPr>
            <a:picLocks noChangeAspect="1"/>
          </p:cNvPicPr>
          <p:nvPr/>
        </p:nvPicPr>
        <p:blipFill>
          <a:blip r:embed="rId8"/>
          <a:stretch>
            <a:fillRect/>
          </a:stretch>
        </p:blipFill>
        <p:spPr>
          <a:xfrm>
            <a:off x="3562307" y="3067249"/>
            <a:ext cx="256054" cy="377985"/>
          </a:xfrm>
          <a:prstGeom prst="rect">
            <a:avLst/>
          </a:prstGeom>
        </p:spPr>
      </p:pic>
      <p:pic>
        <p:nvPicPr>
          <p:cNvPr id="82" name="Afbeelding 81">
            <a:extLst>
              <a:ext uri="{FF2B5EF4-FFF2-40B4-BE49-F238E27FC236}">
                <a16:creationId xmlns:a16="http://schemas.microsoft.com/office/drawing/2014/main" id="{BE1621C5-5B0D-54C3-1758-4EDF4F22AE02}"/>
              </a:ext>
            </a:extLst>
          </p:cNvPr>
          <p:cNvPicPr>
            <a:picLocks noChangeAspect="1"/>
          </p:cNvPicPr>
          <p:nvPr/>
        </p:nvPicPr>
        <p:blipFill>
          <a:blip r:embed="rId8"/>
          <a:stretch>
            <a:fillRect/>
          </a:stretch>
        </p:blipFill>
        <p:spPr>
          <a:xfrm rot="191175">
            <a:off x="2788009" y="3074073"/>
            <a:ext cx="256054" cy="377985"/>
          </a:xfrm>
          <a:prstGeom prst="rect">
            <a:avLst/>
          </a:prstGeom>
        </p:spPr>
      </p:pic>
      <p:pic>
        <p:nvPicPr>
          <p:cNvPr id="83" name="Afbeelding 82">
            <a:extLst>
              <a:ext uri="{FF2B5EF4-FFF2-40B4-BE49-F238E27FC236}">
                <a16:creationId xmlns:a16="http://schemas.microsoft.com/office/drawing/2014/main" id="{7034925A-E573-2119-4BD4-5C46E1B2D16C}"/>
              </a:ext>
            </a:extLst>
          </p:cNvPr>
          <p:cNvPicPr>
            <a:picLocks noChangeAspect="1"/>
          </p:cNvPicPr>
          <p:nvPr/>
        </p:nvPicPr>
        <p:blipFill>
          <a:blip r:embed="rId9"/>
          <a:stretch>
            <a:fillRect/>
          </a:stretch>
        </p:blipFill>
        <p:spPr>
          <a:xfrm>
            <a:off x="1127606" y="3111863"/>
            <a:ext cx="292633" cy="365792"/>
          </a:xfrm>
          <a:prstGeom prst="rect">
            <a:avLst/>
          </a:prstGeom>
        </p:spPr>
      </p:pic>
      <p:cxnSp>
        <p:nvCxnSpPr>
          <p:cNvPr id="86" name="Rechte verbindingslijn 85">
            <a:extLst>
              <a:ext uri="{FF2B5EF4-FFF2-40B4-BE49-F238E27FC236}">
                <a16:creationId xmlns:a16="http://schemas.microsoft.com/office/drawing/2014/main" id="{97759A0A-BBE0-D22C-DE70-4FFB6F9BAE82}"/>
              </a:ext>
            </a:extLst>
          </p:cNvPr>
          <p:cNvCxnSpPr>
            <a:cxnSpLocks/>
          </p:cNvCxnSpPr>
          <p:nvPr/>
        </p:nvCxnSpPr>
        <p:spPr>
          <a:xfrm>
            <a:off x="1392866" y="3360466"/>
            <a:ext cx="5588959" cy="7110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Rechte verbindingslijn 88">
            <a:extLst>
              <a:ext uri="{FF2B5EF4-FFF2-40B4-BE49-F238E27FC236}">
                <a16:creationId xmlns:a16="http://schemas.microsoft.com/office/drawing/2014/main" id="{D22DADF7-B953-00AA-EA22-24BE2A0FE86D}"/>
              </a:ext>
            </a:extLst>
          </p:cNvPr>
          <p:cNvCxnSpPr>
            <a:cxnSpLocks/>
          </p:cNvCxnSpPr>
          <p:nvPr/>
        </p:nvCxnSpPr>
        <p:spPr>
          <a:xfrm flipV="1">
            <a:off x="1423802" y="5545275"/>
            <a:ext cx="5653273" cy="610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Rechte verbindingslijn met pijl 91">
            <a:extLst>
              <a:ext uri="{FF2B5EF4-FFF2-40B4-BE49-F238E27FC236}">
                <a16:creationId xmlns:a16="http://schemas.microsoft.com/office/drawing/2014/main" id="{E13F801A-2040-447C-193C-865BD8E8D501}"/>
              </a:ext>
            </a:extLst>
          </p:cNvPr>
          <p:cNvCxnSpPr>
            <a:cxnSpLocks/>
          </p:cNvCxnSpPr>
          <p:nvPr/>
        </p:nvCxnSpPr>
        <p:spPr>
          <a:xfrm flipV="1">
            <a:off x="7494672" y="5534295"/>
            <a:ext cx="325353" cy="109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94" name="Afbeelding 93">
            <a:extLst>
              <a:ext uri="{FF2B5EF4-FFF2-40B4-BE49-F238E27FC236}">
                <a16:creationId xmlns:a16="http://schemas.microsoft.com/office/drawing/2014/main" id="{D12E35C0-780E-9979-377E-559F7C20F6C9}"/>
              </a:ext>
            </a:extLst>
          </p:cNvPr>
          <p:cNvPicPr>
            <a:picLocks noChangeAspect="1"/>
          </p:cNvPicPr>
          <p:nvPr/>
        </p:nvPicPr>
        <p:blipFill>
          <a:blip r:embed="rId10"/>
          <a:stretch>
            <a:fillRect/>
          </a:stretch>
        </p:blipFill>
        <p:spPr>
          <a:xfrm>
            <a:off x="8152125" y="5451992"/>
            <a:ext cx="408467" cy="164606"/>
          </a:xfrm>
          <a:prstGeom prst="rect">
            <a:avLst/>
          </a:prstGeom>
        </p:spPr>
      </p:pic>
      <p:pic>
        <p:nvPicPr>
          <p:cNvPr id="95" name="Afbeelding 94">
            <a:extLst>
              <a:ext uri="{FF2B5EF4-FFF2-40B4-BE49-F238E27FC236}">
                <a16:creationId xmlns:a16="http://schemas.microsoft.com/office/drawing/2014/main" id="{4CD10E22-B032-7840-F631-A917776FD768}"/>
              </a:ext>
            </a:extLst>
          </p:cNvPr>
          <p:cNvPicPr>
            <a:picLocks noChangeAspect="1"/>
          </p:cNvPicPr>
          <p:nvPr/>
        </p:nvPicPr>
        <p:blipFill>
          <a:blip r:embed="rId10"/>
          <a:stretch>
            <a:fillRect/>
          </a:stretch>
        </p:blipFill>
        <p:spPr>
          <a:xfrm>
            <a:off x="6826643" y="5451992"/>
            <a:ext cx="408467" cy="164606"/>
          </a:xfrm>
          <a:prstGeom prst="rect">
            <a:avLst/>
          </a:prstGeom>
        </p:spPr>
      </p:pic>
      <p:sp>
        <p:nvSpPr>
          <p:cNvPr id="96" name="Rechthoek 95">
            <a:extLst>
              <a:ext uri="{FF2B5EF4-FFF2-40B4-BE49-F238E27FC236}">
                <a16:creationId xmlns:a16="http://schemas.microsoft.com/office/drawing/2014/main" id="{60E7A70A-270E-ADC3-1743-91670304D6B3}"/>
              </a:ext>
            </a:extLst>
          </p:cNvPr>
          <p:cNvSpPr/>
          <p:nvPr/>
        </p:nvSpPr>
        <p:spPr>
          <a:xfrm>
            <a:off x="9339388" y="3123803"/>
            <a:ext cx="2182363" cy="3214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Onzichtbare boei!</a:t>
            </a:r>
          </a:p>
        </p:txBody>
      </p:sp>
      <p:sp>
        <p:nvSpPr>
          <p:cNvPr id="99" name="Rechthoek 98">
            <a:extLst>
              <a:ext uri="{FF2B5EF4-FFF2-40B4-BE49-F238E27FC236}">
                <a16:creationId xmlns:a16="http://schemas.microsoft.com/office/drawing/2014/main" id="{DC70E61A-35A5-61FC-39B9-04C7D0DAB6E7}"/>
              </a:ext>
            </a:extLst>
          </p:cNvPr>
          <p:cNvSpPr/>
          <p:nvPr/>
        </p:nvSpPr>
        <p:spPr>
          <a:xfrm>
            <a:off x="9322577" y="5367666"/>
            <a:ext cx="2182363" cy="3332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Zichtbare boei</a:t>
            </a:r>
          </a:p>
        </p:txBody>
      </p:sp>
      <p:cxnSp>
        <p:nvCxnSpPr>
          <p:cNvPr id="101" name="Rechte verbindingslijn met pijl 100">
            <a:extLst>
              <a:ext uri="{FF2B5EF4-FFF2-40B4-BE49-F238E27FC236}">
                <a16:creationId xmlns:a16="http://schemas.microsoft.com/office/drawing/2014/main" id="{875EC3BB-29F2-176B-DE24-28390AF965B4}"/>
              </a:ext>
            </a:extLst>
          </p:cNvPr>
          <p:cNvCxnSpPr>
            <a:cxnSpLocks/>
          </p:cNvCxnSpPr>
          <p:nvPr/>
        </p:nvCxnSpPr>
        <p:spPr>
          <a:xfrm>
            <a:off x="5410870" y="2392149"/>
            <a:ext cx="0" cy="144642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5" name="Tekstballon: rechthoek 104">
            <a:extLst>
              <a:ext uri="{FF2B5EF4-FFF2-40B4-BE49-F238E27FC236}">
                <a16:creationId xmlns:a16="http://schemas.microsoft.com/office/drawing/2014/main" id="{4C49681A-DB8F-7C60-9520-F3BA92A9ADF3}"/>
              </a:ext>
            </a:extLst>
          </p:cNvPr>
          <p:cNvSpPr/>
          <p:nvPr/>
        </p:nvSpPr>
        <p:spPr>
          <a:xfrm>
            <a:off x="6067425" y="2708903"/>
            <a:ext cx="914400" cy="659249"/>
          </a:xfrm>
          <a:prstGeom prst="wedgeRectCallout">
            <a:avLst>
              <a:gd name="adj1" fmla="val -118750"/>
              <a:gd name="adj2" fmla="val -1552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Dode hoek</a:t>
            </a:r>
          </a:p>
        </p:txBody>
      </p:sp>
      <p:pic>
        <p:nvPicPr>
          <p:cNvPr id="3" name="Afbeelding 2">
            <a:extLst>
              <a:ext uri="{FF2B5EF4-FFF2-40B4-BE49-F238E27FC236}">
                <a16:creationId xmlns:a16="http://schemas.microsoft.com/office/drawing/2014/main" id="{8B0A21AA-8231-F54D-C6E5-64158D918A57}"/>
              </a:ext>
            </a:extLst>
          </p:cNvPr>
          <p:cNvPicPr>
            <a:picLocks noChangeAspect="1"/>
          </p:cNvPicPr>
          <p:nvPr/>
        </p:nvPicPr>
        <p:blipFill>
          <a:blip r:embed="rId11"/>
          <a:stretch>
            <a:fillRect/>
          </a:stretch>
        </p:blipFill>
        <p:spPr>
          <a:xfrm>
            <a:off x="10781339" y="5970361"/>
            <a:ext cx="829128" cy="548688"/>
          </a:xfrm>
          <a:prstGeom prst="rect">
            <a:avLst/>
          </a:prstGeom>
        </p:spPr>
      </p:pic>
    </p:spTree>
    <p:extLst>
      <p:ext uri="{BB962C8B-B14F-4D97-AF65-F5344CB8AC3E}">
        <p14:creationId xmlns:p14="http://schemas.microsoft.com/office/powerpoint/2010/main" val="92764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1834-FCF5-FBD7-DBE8-A97F278FCC36}"/>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AC092EA2-3E9B-72A4-F234-48CD2EBBFB09}"/>
              </a:ext>
            </a:extLst>
          </p:cNvPr>
          <p:cNvPicPr>
            <a:picLocks noChangeAspect="1"/>
          </p:cNvPicPr>
          <p:nvPr/>
        </p:nvPicPr>
        <p:blipFill>
          <a:blip r:embed="rId3"/>
          <a:stretch>
            <a:fillRect/>
          </a:stretch>
        </p:blipFill>
        <p:spPr>
          <a:xfrm>
            <a:off x="706494" y="2978716"/>
            <a:ext cx="10534801" cy="3040245"/>
          </a:xfrm>
          <a:prstGeom prst="rect">
            <a:avLst/>
          </a:prstGeom>
        </p:spPr>
      </p:pic>
      <p:pic>
        <p:nvPicPr>
          <p:cNvPr id="6" name="Afbeelding 5">
            <a:extLst>
              <a:ext uri="{FF2B5EF4-FFF2-40B4-BE49-F238E27FC236}">
                <a16:creationId xmlns:a16="http://schemas.microsoft.com/office/drawing/2014/main" id="{5CC15366-ED5A-72A5-7863-121E23C53A91}"/>
              </a:ext>
            </a:extLst>
          </p:cNvPr>
          <p:cNvPicPr>
            <a:picLocks noChangeAspect="1"/>
          </p:cNvPicPr>
          <p:nvPr/>
        </p:nvPicPr>
        <p:blipFill>
          <a:blip r:embed="rId3"/>
          <a:stretch>
            <a:fillRect/>
          </a:stretch>
        </p:blipFill>
        <p:spPr>
          <a:xfrm>
            <a:off x="706495" y="839039"/>
            <a:ext cx="10534801" cy="1302582"/>
          </a:xfrm>
          <a:prstGeom prst="rect">
            <a:avLst/>
          </a:prstGeom>
        </p:spPr>
      </p:pic>
      <p:sp>
        <p:nvSpPr>
          <p:cNvPr id="2" name="Titel 1">
            <a:extLst>
              <a:ext uri="{FF2B5EF4-FFF2-40B4-BE49-F238E27FC236}">
                <a16:creationId xmlns:a16="http://schemas.microsoft.com/office/drawing/2014/main" id="{9170837A-36A1-6A2F-E095-EF0CE8EE936D}"/>
              </a:ext>
            </a:extLst>
          </p:cNvPr>
          <p:cNvSpPr>
            <a:spLocks noGrp="1"/>
          </p:cNvSpPr>
          <p:nvPr>
            <p:ph type="title"/>
          </p:nvPr>
        </p:nvSpPr>
        <p:spPr>
          <a:xfrm>
            <a:off x="950704" y="663784"/>
            <a:ext cx="10515600" cy="1595235"/>
          </a:xfrm>
        </p:spPr>
        <p:txBody>
          <a:bodyPr>
            <a:normAutofit fontScale="90000"/>
          </a:bodyPr>
          <a:lstStyle/>
          <a:p>
            <a:br>
              <a:rPr lang="nl-NL" b="1" u="sng" dirty="0"/>
            </a:br>
            <a:r>
              <a:rPr lang="nl-NL" sz="3600" b="1" dirty="0">
                <a:latin typeface="Aptos" panose="020B0004020202020204" pitchFamily="34" charset="0"/>
              </a:rPr>
              <a:t>Handleiding praktijk situaties voor de </a:t>
            </a:r>
            <a:r>
              <a:rPr lang="nl-NL" sz="3600" b="1">
                <a:latin typeface="Aptos" panose="020B0004020202020204" pitchFamily="34" charset="0"/>
              </a:rPr>
              <a:t>opleiding IJsselgestuurd-Noord.</a:t>
            </a:r>
            <a:br>
              <a:rPr lang="nl-NL" sz="3600" b="1" dirty="0">
                <a:latin typeface="Aptos" panose="020B0004020202020204" pitchFamily="34" charset="0"/>
              </a:rPr>
            </a:br>
            <a:endParaRPr lang="nl-NL" sz="3600" dirty="0"/>
          </a:p>
        </p:txBody>
      </p:sp>
      <p:sp>
        <p:nvSpPr>
          <p:cNvPr id="3" name="Tijdelijke aanduiding voor inhoud 2">
            <a:extLst>
              <a:ext uri="{FF2B5EF4-FFF2-40B4-BE49-F238E27FC236}">
                <a16:creationId xmlns:a16="http://schemas.microsoft.com/office/drawing/2014/main" id="{E6E1967A-D0BB-F86B-C818-7ED022660C70}"/>
              </a:ext>
            </a:extLst>
          </p:cNvPr>
          <p:cNvSpPr>
            <a:spLocks noGrp="1"/>
          </p:cNvSpPr>
          <p:nvPr>
            <p:ph idx="1"/>
          </p:nvPr>
        </p:nvSpPr>
        <p:spPr>
          <a:xfrm>
            <a:off x="932862" y="2020187"/>
            <a:ext cx="10515600" cy="4616056"/>
          </a:xfrm>
        </p:spPr>
        <p:txBody>
          <a:bodyPr>
            <a:normAutofit/>
          </a:bodyPr>
          <a:lstStyle/>
          <a:p>
            <a:pPr marL="0" indent="0">
              <a:buNone/>
            </a:pPr>
            <a:endParaRPr lang="nl-NL" sz="2000"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endParaRPr lang="nl-NL" sz="2000" b="1" dirty="0">
              <a:latin typeface="Aptos" panose="020B0004020202020204" pitchFamily="34" charset="0"/>
            </a:endParaRPr>
          </a:p>
          <a:p>
            <a:pPr marL="0" indent="0">
              <a:buNone/>
            </a:pPr>
            <a:r>
              <a:rPr lang="nl-NL" sz="2000" b="1" dirty="0">
                <a:latin typeface="Aptos" panose="020B0004020202020204" pitchFamily="34" charset="0"/>
              </a:rPr>
              <a:t>Inhoud:</a:t>
            </a:r>
          </a:p>
          <a:p>
            <a:pPr marL="0" indent="0">
              <a:buNone/>
            </a:pPr>
            <a:r>
              <a:rPr lang="nl-NL" sz="2000" dirty="0">
                <a:latin typeface="Aptos" panose="020B0004020202020204" pitchFamily="34" charset="0"/>
              </a:rPr>
              <a:t>1. Vaargebied en oriëntatie.</a:t>
            </a:r>
          </a:p>
          <a:p>
            <a:pPr marL="0" indent="0">
              <a:buNone/>
            </a:pPr>
            <a:r>
              <a:rPr lang="nl-NL" sz="2000" dirty="0">
                <a:latin typeface="Aptos" panose="020B0004020202020204" pitchFamily="34" charset="0"/>
              </a:rPr>
              <a:t>1. Algemeen.</a:t>
            </a:r>
          </a:p>
          <a:p>
            <a:pPr marL="0" indent="0">
              <a:buNone/>
            </a:pPr>
            <a:r>
              <a:rPr lang="nl-NL" sz="2000" dirty="0">
                <a:latin typeface="Aptos" panose="020B0004020202020204" pitchFamily="34" charset="0"/>
              </a:rPr>
              <a:t>3. Routes en manoeuvres IJsselgestuurd-Noord.</a:t>
            </a:r>
          </a:p>
          <a:p>
            <a:pPr marL="0" indent="0">
              <a:buNone/>
            </a:pPr>
            <a:endParaRPr lang="nl-NL" sz="2000" dirty="0">
              <a:latin typeface="Aptos" panose="020B0004020202020204" pitchFamily="34" charset="0"/>
            </a:endParaRPr>
          </a:p>
          <a:p>
            <a:pPr marL="0" indent="0">
              <a:buNone/>
            </a:pPr>
            <a:endParaRPr lang="nl-NL" sz="2000" dirty="0">
              <a:latin typeface="Aptos" panose="020B0004020202020204" pitchFamily="34" charset="0"/>
            </a:endParaRPr>
          </a:p>
        </p:txBody>
      </p:sp>
      <p:pic>
        <p:nvPicPr>
          <p:cNvPr id="4" name="Picture 2" descr="isala-logo-2025">
            <a:extLst>
              <a:ext uri="{FF2B5EF4-FFF2-40B4-BE49-F238E27FC236}">
                <a16:creationId xmlns:a16="http://schemas.microsoft.com/office/drawing/2014/main" id="{48047754-1A87-249E-274D-28F9D235C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718" y="6018961"/>
            <a:ext cx="833172"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2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26E49-8A2E-D2F2-8F40-4F0578FE6225}"/>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9F262BCE-6445-4CF6-D64A-8A9654D172E2}"/>
              </a:ext>
            </a:extLst>
          </p:cNvPr>
          <p:cNvPicPr>
            <a:picLocks noChangeAspect="1"/>
          </p:cNvPicPr>
          <p:nvPr/>
        </p:nvPicPr>
        <p:blipFill>
          <a:blip r:embed="rId2"/>
          <a:stretch>
            <a:fillRect/>
          </a:stretch>
        </p:blipFill>
        <p:spPr>
          <a:xfrm>
            <a:off x="818998" y="6077071"/>
            <a:ext cx="10493048" cy="566911"/>
          </a:xfrm>
          <a:prstGeom prst="rect">
            <a:avLst/>
          </a:prstGeom>
        </p:spPr>
      </p:pic>
      <p:pic>
        <p:nvPicPr>
          <p:cNvPr id="4" name="Afbeelding 3">
            <a:extLst>
              <a:ext uri="{FF2B5EF4-FFF2-40B4-BE49-F238E27FC236}">
                <a16:creationId xmlns:a16="http://schemas.microsoft.com/office/drawing/2014/main" id="{38107680-7E03-EDE8-D8B5-F9C042A16433}"/>
              </a:ext>
            </a:extLst>
          </p:cNvPr>
          <p:cNvPicPr>
            <a:picLocks noChangeAspect="1"/>
          </p:cNvPicPr>
          <p:nvPr/>
        </p:nvPicPr>
        <p:blipFill>
          <a:blip r:embed="rId2"/>
          <a:stretch>
            <a:fillRect/>
          </a:stretch>
        </p:blipFill>
        <p:spPr>
          <a:xfrm>
            <a:off x="838200" y="2322860"/>
            <a:ext cx="10493047" cy="761524"/>
          </a:xfrm>
          <a:prstGeom prst="rect">
            <a:avLst/>
          </a:prstGeom>
        </p:spPr>
      </p:pic>
      <p:pic>
        <p:nvPicPr>
          <p:cNvPr id="7" name="Afbeelding 6">
            <a:extLst>
              <a:ext uri="{FF2B5EF4-FFF2-40B4-BE49-F238E27FC236}">
                <a16:creationId xmlns:a16="http://schemas.microsoft.com/office/drawing/2014/main" id="{F0D8AA28-0245-28D2-17F2-12C77EF7CFDC}"/>
              </a:ext>
            </a:extLst>
          </p:cNvPr>
          <p:cNvPicPr>
            <a:picLocks noChangeAspect="1"/>
          </p:cNvPicPr>
          <p:nvPr/>
        </p:nvPicPr>
        <p:blipFill>
          <a:blip r:embed="rId2"/>
          <a:stretch>
            <a:fillRect/>
          </a:stretch>
        </p:blipFill>
        <p:spPr>
          <a:xfrm>
            <a:off x="818998" y="3709402"/>
            <a:ext cx="10493048" cy="1325564"/>
          </a:xfrm>
          <a:prstGeom prst="rect">
            <a:avLst/>
          </a:prstGeom>
        </p:spPr>
      </p:pic>
      <p:sp>
        <p:nvSpPr>
          <p:cNvPr id="3" name="Tijdelijke aanduiding voor inhoud 2">
            <a:extLst>
              <a:ext uri="{FF2B5EF4-FFF2-40B4-BE49-F238E27FC236}">
                <a16:creationId xmlns:a16="http://schemas.microsoft.com/office/drawing/2014/main" id="{1E2FDB0F-8CE4-D8AD-9051-AE99F6602512}"/>
              </a:ext>
            </a:extLst>
          </p:cNvPr>
          <p:cNvSpPr>
            <a:spLocks noGrp="1"/>
          </p:cNvSpPr>
          <p:nvPr>
            <p:ph idx="1"/>
          </p:nvPr>
        </p:nvSpPr>
        <p:spPr>
          <a:xfrm>
            <a:off x="838200" y="2322860"/>
            <a:ext cx="10515600" cy="5404046"/>
          </a:xfrm>
        </p:spPr>
        <p:txBody>
          <a:bodyPr>
            <a:normAutofit fontScale="25000" lnSpcReduction="20000"/>
          </a:bodyPr>
          <a:lstStyle/>
          <a:p>
            <a:pPr marL="0" indent="0">
              <a:buNone/>
            </a:pPr>
            <a:r>
              <a:rPr lang="nl-NL" dirty="0"/>
              <a:t>.</a:t>
            </a:r>
          </a:p>
          <a:p>
            <a:pPr marL="0" indent="0">
              <a:buNone/>
            </a:pPr>
            <a:r>
              <a:rPr lang="nl-NL" sz="8600" dirty="0"/>
              <a:t>De opleiding IJsselgestuurd-Zuid.</a:t>
            </a:r>
          </a:p>
          <a:p>
            <a:pPr marL="0" indent="0">
              <a:buNone/>
            </a:pPr>
            <a:endParaRPr lang="nl-NL" sz="5000" dirty="0"/>
          </a:p>
          <a:p>
            <a:pPr marL="0" indent="0">
              <a:buNone/>
            </a:pPr>
            <a:endParaRPr lang="nl-NL" sz="5000" dirty="0"/>
          </a:p>
          <a:p>
            <a:pPr marL="0" indent="0">
              <a:buNone/>
            </a:pPr>
            <a:endParaRPr lang="nl-NL" sz="4000" dirty="0"/>
          </a:p>
          <a:p>
            <a:pPr marL="0" indent="0">
              <a:buNone/>
            </a:pPr>
            <a:endParaRPr lang="nl-NL" sz="4000" dirty="0"/>
          </a:p>
          <a:p>
            <a:pPr marL="0" indent="0">
              <a:buNone/>
            </a:pPr>
            <a:r>
              <a:rPr lang="nl-NL" sz="8000" dirty="0"/>
              <a:t>Dit is een aanvulling op IJsselgestuurd-Noord die het vaargebied uitbreidt tot en met het  </a:t>
            </a:r>
          </a:p>
          <a:p>
            <a:pPr marL="0" indent="0">
              <a:buNone/>
            </a:pPr>
            <a:r>
              <a:rPr lang="nl-NL" sz="8000" dirty="0"/>
              <a:t>Gat van Stam. Je leert de routes en manoeuvres bij de  oude brug, de stad, de  Vispoorthaven</a:t>
            </a:r>
          </a:p>
          <a:p>
            <a:pPr marL="0" indent="0">
              <a:buNone/>
            </a:pPr>
            <a:r>
              <a:rPr lang="nl-NL" sz="8000" dirty="0"/>
              <a:t> en het Gat van Stam.</a:t>
            </a:r>
          </a:p>
          <a:p>
            <a:pPr marL="0" indent="0">
              <a:buNone/>
            </a:pPr>
            <a:r>
              <a:rPr lang="nl-NL" sz="6400" dirty="0"/>
              <a:t>  </a:t>
            </a:r>
          </a:p>
          <a:p>
            <a:pPr marL="0" indent="0">
              <a:buNone/>
            </a:pPr>
            <a:endParaRPr lang="nl-NL" sz="4000" dirty="0"/>
          </a:p>
          <a:p>
            <a:pPr marL="0" indent="0">
              <a:buNone/>
            </a:pPr>
            <a:endParaRPr lang="nl-NL"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Geef je op via roeiopleidingen-commisaris@zrzv-isala.nl</a:t>
            </a:r>
          </a:p>
          <a:p>
            <a:pPr marL="0" indent="0">
              <a:buNone/>
            </a:pPr>
            <a:r>
              <a:rPr lang="nl-NL" sz="4000" dirty="0">
                <a:solidFill>
                  <a:prstClr val="white"/>
                </a:solidFill>
              </a:rPr>
              <a:t>Geef je op via roeiopleidingen-commisaris@zrzv-isala.nl</a:t>
            </a:r>
          </a:p>
          <a:p>
            <a:pPr marL="0" indent="0">
              <a:buNone/>
            </a:pPr>
            <a:r>
              <a:rPr lang="nl-NL" sz="4000" dirty="0">
                <a:solidFill>
                  <a:prstClr val="white"/>
                </a:solidFill>
              </a:rPr>
              <a:t>Geef je op via roeiopleidingen-commisaris@zrzv-isala.nl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Geef je op via roeiopleidingen-commisaris@zrzv-isala.nl</a:t>
            </a:r>
          </a:p>
          <a:p>
            <a:pPr marL="0" indent="0">
              <a:buNone/>
            </a:pPr>
            <a:r>
              <a:rPr lang="nl-NL" sz="5600" dirty="0"/>
              <a:t> Geef je op via roeiopleidingen-commisaris@zrzv-isala.nl</a:t>
            </a:r>
          </a:p>
          <a:p>
            <a:pPr marL="0" indent="0">
              <a:buNone/>
            </a:pPr>
            <a:endParaRPr lang="nl-NL" sz="5600" dirty="0"/>
          </a:p>
          <a:p>
            <a:pPr marL="0" indent="0">
              <a:buNone/>
            </a:pPr>
            <a:endParaRPr lang="nl-NL" sz="4000" dirty="0"/>
          </a:p>
          <a:p>
            <a:pPr marL="0" indent="0">
              <a:buNone/>
            </a:pPr>
            <a:r>
              <a:rPr lang="nl-NL" sz="4000" dirty="0"/>
              <a:t>  </a:t>
            </a:r>
          </a:p>
          <a:p>
            <a:pPr marL="0" indent="0">
              <a:buNone/>
            </a:pPr>
            <a:r>
              <a:rPr lang="nl-NL" sz="4000" dirty="0"/>
              <a:t>     </a:t>
            </a:r>
          </a:p>
        </p:txBody>
      </p:sp>
      <p:pic>
        <p:nvPicPr>
          <p:cNvPr id="5" name="Afbeelding 4">
            <a:extLst>
              <a:ext uri="{FF2B5EF4-FFF2-40B4-BE49-F238E27FC236}">
                <a16:creationId xmlns:a16="http://schemas.microsoft.com/office/drawing/2014/main" id="{DCD0EAF4-29A6-5715-E689-6FBF0DCD1F4C}"/>
              </a:ext>
            </a:extLst>
          </p:cNvPr>
          <p:cNvPicPr>
            <a:picLocks noChangeAspect="1"/>
          </p:cNvPicPr>
          <p:nvPr/>
        </p:nvPicPr>
        <p:blipFill>
          <a:blip r:embed="rId2"/>
          <a:stretch>
            <a:fillRect/>
          </a:stretch>
        </p:blipFill>
        <p:spPr>
          <a:xfrm>
            <a:off x="818998" y="628116"/>
            <a:ext cx="10493049" cy="1044273"/>
          </a:xfrm>
          <a:prstGeom prst="rect">
            <a:avLst/>
          </a:prstGeom>
        </p:spPr>
      </p:pic>
      <p:sp>
        <p:nvSpPr>
          <p:cNvPr id="2" name="Titel 1">
            <a:extLst>
              <a:ext uri="{FF2B5EF4-FFF2-40B4-BE49-F238E27FC236}">
                <a16:creationId xmlns:a16="http://schemas.microsoft.com/office/drawing/2014/main" id="{7CCF9BF1-BED9-74DE-731D-120F183828C5}"/>
              </a:ext>
            </a:extLst>
          </p:cNvPr>
          <p:cNvSpPr>
            <a:spLocks noGrp="1"/>
          </p:cNvSpPr>
          <p:nvPr>
            <p:ph type="title"/>
          </p:nvPr>
        </p:nvSpPr>
        <p:spPr>
          <a:xfrm>
            <a:off x="838200" y="497473"/>
            <a:ext cx="10515600" cy="1325563"/>
          </a:xfrm>
        </p:spPr>
        <p:txBody>
          <a:bodyPr>
            <a:normAutofit/>
          </a:bodyPr>
          <a:lstStyle/>
          <a:p>
            <a:r>
              <a:rPr lang="nl-NL" sz="4000" dirty="0"/>
              <a:t>Vervolg na IJsselgestuurd-Noord.</a:t>
            </a:r>
          </a:p>
        </p:txBody>
      </p:sp>
      <p:pic>
        <p:nvPicPr>
          <p:cNvPr id="8" name="Picture 2" descr="isala-logo-2025">
            <a:extLst>
              <a:ext uri="{FF2B5EF4-FFF2-40B4-BE49-F238E27FC236}">
                <a16:creationId xmlns:a16="http://schemas.microsoft.com/office/drawing/2014/main" id="{A5088FCC-7940-C9A4-CD62-520B0232B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7020" y="5932191"/>
            <a:ext cx="1104828"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62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58864-50F3-E79B-7545-69BE26C0E183}"/>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C4E1A10D-DE47-DE15-2CCD-4617A72C6C64}"/>
              </a:ext>
            </a:extLst>
          </p:cNvPr>
          <p:cNvPicPr>
            <a:picLocks noChangeAspect="1"/>
          </p:cNvPicPr>
          <p:nvPr/>
        </p:nvPicPr>
        <p:blipFill>
          <a:blip r:embed="rId3"/>
          <a:stretch>
            <a:fillRect/>
          </a:stretch>
        </p:blipFill>
        <p:spPr>
          <a:xfrm>
            <a:off x="651463" y="399229"/>
            <a:ext cx="10534801" cy="1040216"/>
          </a:xfrm>
          <a:prstGeom prst="rect">
            <a:avLst/>
          </a:prstGeom>
        </p:spPr>
      </p:pic>
      <p:sp>
        <p:nvSpPr>
          <p:cNvPr id="4" name="Titel 3">
            <a:extLst>
              <a:ext uri="{FF2B5EF4-FFF2-40B4-BE49-F238E27FC236}">
                <a16:creationId xmlns:a16="http://schemas.microsoft.com/office/drawing/2014/main" id="{DEE08654-570D-E1E8-28C9-66531FB2FB27}"/>
              </a:ext>
            </a:extLst>
          </p:cNvPr>
          <p:cNvSpPr>
            <a:spLocks noGrp="1"/>
          </p:cNvSpPr>
          <p:nvPr>
            <p:ph type="title"/>
          </p:nvPr>
        </p:nvSpPr>
        <p:spPr>
          <a:xfrm>
            <a:off x="700243" y="271509"/>
            <a:ext cx="10515600" cy="1325563"/>
          </a:xfrm>
        </p:spPr>
        <p:txBody>
          <a:bodyPr>
            <a:normAutofit/>
          </a:bodyPr>
          <a:lstStyle/>
          <a:p>
            <a:r>
              <a:rPr lang="nl-NL" sz="3600" b="1" dirty="0">
                <a:latin typeface="+mn-lt"/>
              </a:rPr>
              <a:t>1. Vaargebied en oriëntatie IJsselgestuurd-Noord</a:t>
            </a:r>
            <a:r>
              <a:rPr lang="nl-NL" sz="4000" b="1" dirty="0">
                <a:latin typeface="+mn-lt"/>
              </a:rPr>
              <a:t>.</a:t>
            </a:r>
            <a:endParaRPr lang="nl-NL" sz="4000" dirty="0">
              <a:latin typeface="+mn-lt"/>
            </a:endParaRPr>
          </a:p>
        </p:txBody>
      </p:sp>
      <p:pic>
        <p:nvPicPr>
          <p:cNvPr id="7" name="Tijdelijke aanduiding voor inhoud 6" descr="Afbeelding met kaart, tekst">
            <a:extLst>
              <a:ext uri="{FF2B5EF4-FFF2-40B4-BE49-F238E27FC236}">
                <a16:creationId xmlns:a16="http://schemas.microsoft.com/office/drawing/2014/main" id="{1BDB3B25-AB09-37E4-67EE-E0700106855D}"/>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t="2190"/>
          <a:stretch/>
        </p:blipFill>
        <p:spPr>
          <a:xfrm>
            <a:off x="700243" y="1954530"/>
            <a:ext cx="10515600" cy="3649613"/>
          </a:xfrm>
        </p:spPr>
      </p:pic>
      <p:sp>
        <p:nvSpPr>
          <p:cNvPr id="25" name="Tekstballon: rechthoek met afgeronde hoeken 24">
            <a:extLst>
              <a:ext uri="{FF2B5EF4-FFF2-40B4-BE49-F238E27FC236}">
                <a16:creationId xmlns:a16="http://schemas.microsoft.com/office/drawing/2014/main" id="{414FBD0C-B8D4-263D-E980-EFCD452B62B2}"/>
              </a:ext>
            </a:extLst>
          </p:cNvPr>
          <p:cNvSpPr/>
          <p:nvPr/>
        </p:nvSpPr>
        <p:spPr>
          <a:xfrm>
            <a:off x="838200" y="4914900"/>
            <a:ext cx="914400" cy="338328"/>
          </a:xfrm>
          <a:prstGeom prst="wedgeRoundRectCallout">
            <a:avLst>
              <a:gd name="adj1" fmla="val -31992"/>
              <a:gd name="adj2" fmla="val 12298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Gat van Stam </a:t>
            </a:r>
          </a:p>
        </p:txBody>
      </p:sp>
      <p:sp>
        <p:nvSpPr>
          <p:cNvPr id="37" name="Tekstballon: rechthoek met afgeronde hoeken 36">
            <a:extLst>
              <a:ext uri="{FF2B5EF4-FFF2-40B4-BE49-F238E27FC236}">
                <a16:creationId xmlns:a16="http://schemas.microsoft.com/office/drawing/2014/main" id="{A22DF843-C6A1-BE16-52F7-7CE925036181}"/>
              </a:ext>
            </a:extLst>
          </p:cNvPr>
          <p:cNvSpPr/>
          <p:nvPr/>
        </p:nvSpPr>
        <p:spPr>
          <a:xfrm>
            <a:off x="5203795" y="3865263"/>
            <a:ext cx="1005840" cy="338328"/>
          </a:xfrm>
          <a:prstGeom prst="wedgeRoundRectCallout">
            <a:avLst>
              <a:gd name="adj1" fmla="val -21970"/>
              <a:gd name="adj2" fmla="val 1064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Houthaven</a:t>
            </a:r>
          </a:p>
        </p:txBody>
      </p:sp>
      <p:sp>
        <p:nvSpPr>
          <p:cNvPr id="40" name="Tekstballon: rechthoek met afgeronde hoeken 39">
            <a:extLst>
              <a:ext uri="{FF2B5EF4-FFF2-40B4-BE49-F238E27FC236}">
                <a16:creationId xmlns:a16="http://schemas.microsoft.com/office/drawing/2014/main" id="{1456D83C-616F-1B11-5627-2AAC2054A99E}"/>
              </a:ext>
            </a:extLst>
          </p:cNvPr>
          <p:cNvSpPr/>
          <p:nvPr/>
        </p:nvSpPr>
        <p:spPr>
          <a:xfrm>
            <a:off x="6159251" y="3670182"/>
            <a:ext cx="1005840" cy="338328"/>
          </a:xfrm>
          <a:prstGeom prst="wedgeRoundRectCallout">
            <a:avLst>
              <a:gd name="adj1" fmla="val -60494"/>
              <a:gd name="adj2" fmla="val 1806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Marshaven</a:t>
            </a:r>
          </a:p>
        </p:txBody>
      </p:sp>
      <p:sp>
        <p:nvSpPr>
          <p:cNvPr id="49" name="Tekstballon: rechthoek met afgeronde hoeken 48">
            <a:extLst>
              <a:ext uri="{FF2B5EF4-FFF2-40B4-BE49-F238E27FC236}">
                <a16:creationId xmlns:a16="http://schemas.microsoft.com/office/drawing/2014/main" id="{13BEA1E6-04F4-AC4A-8D13-AE911C647755}"/>
              </a:ext>
            </a:extLst>
          </p:cNvPr>
          <p:cNvSpPr/>
          <p:nvPr/>
        </p:nvSpPr>
        <p:spPr>
          <a:xfrm>
            <a:off x="8917453" y="1954530"/>
            <a:ext cx="1143000" cy="349758"/>
          </a:xfrm>
          <a:prstGeom prst="wedgeRoundRectCallout">
            <a:avLst>
              <a:gd name="adj1" fmla="val 129600"/>
              <a:gd name="adj2" fmla="val 1224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Zandgat van Gorssel</a:t>
            </a:r>
          </a:p>
        </p:txBody>
      </p:sp>
      <p:sp>
        <p:nvSpPr>
          <p:cNvPr id="55" name="Ovaal 54">
            <a:extLst>
              <a:ext uri="{FF2B5EF4-FFF2-40B4-BE49-F238E27FC236}">
                <a16:creationId xmlns:a16="http://schemas.microsoft.com/office/drawing/2014/main" id="{3ADFFA95-0D5C-61A7-1568-4D029A305586}"/>
              </a:ext>
            </a:extLst>
          </p:cNvPr>
          <p:cNvSpPr/>
          <p:nvPr/>
        </p:nvSpPr>
        <p:spPr>
          <a:xfrm>
            <a:off x="5619747" y="4597420"/>
            <a:ext cx="118853" cy="10981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8" name="Rechthoek 87">
            <a:extLst>
              <a:ext uri="{FF2B5EF4-FFF2-40B4-BE49-F238E27FC236}">
                <a16:creationId xmlns:a16="http://schemas.microsoft.com/office/drawing/2014/main" id="{29C907E6-2D30-3BA9-373B-EB7DFD4EEF7E}"/>
              </a:ext>
            </a:extLst>
          </p:cNvPr>
          <p:cNvSpPr/>
          <p:nvPr/>
        </p:nvSpPr>
        <p:spPr>
          <a:xfrm>
            <a:off x="1893336" y="4902304"/>
            <a:ext cx="914400" cy="32291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Nieuwe brug</a:t>
            </a:r>
          </a:p>
        </p:txBody>
      </p:sp>
      <p:sp>
        <p:nvSpPr>
          <p:cNvPr id="90" name="Rechthoek 89">
            <a:extLst>
              <a:ext uri="{FF2B5EF4-FFF2-40B4-BE49-F238E27FC236}">
                <a16:creationId xmlns:a16="http://schemas.microsoft.com/office/drawing/2014/main" id="{0188576B-2AB5-3D8F-04AD-0F52081DD3BE}"/>
              </a:ext>
            </a:extLst>
          </p:cNvPr>
          <p:cNvSpPr/>
          <p:nvPr/>
        </p:nvSpPr>
        <p:spPr>
          <a:xfrm>
            <a:off x="3827933" y="4869080"/>
            <a:ext cx="914400" cy="31395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err="1">
                <a:ln>
                  <a:noFill/>
                </a:ln>
                <a:solidFill>
                  <a:prstClr val="white"/>
                </a:solidFill>
                <a:effectLst/>
                <a:uLnTx/>
                <a:uFillTx/>
                <a:latin typeface="Aptos" panose="02110004020202020204"/>
                <a:ea typeface="+mn-ea"/>
                <a:cs typeface="+mn-cs"/>
              </a:rPr>
              <a:t>Oudebrug</a:t>
            </a:r>
            <a:endPar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Tekstballon: rechthoek met afgeronde hoeken 29">
            <a:extLst>
              <a:ext uri="{FF2B5EF4-FFF2-40B4-BE49-F238E27FC236}">
                <a16:creationId xmlns:a16="http://schemas.microsoft.com/office/drawing/2014/main" id="{A4B3C676-F09F-AA91-821B-39A331E30818}"/>
              </a:ext>
            </a:extLst>
          </p:cNvPr>
          <p:cNvSpPr/>
          <p:nvPr/>
        </p:nvSpPr>
        <p:spPr>
          <a:xfrm>
            <a:off x="4354834" y="4045462"/>
            <a:ext cx="914400" cy="338328"/>
          </a:xfrm>
          <a:prstGeom prst="wedgeRoundRectCallout">
            <a:avLst>
              <a:gd name="adj1" fmla="val 11667"/>
              <a:gd name="adj2" fmla="val 1300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Noorder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haven </a:t>
            </a:r>
          </a:p>
        </p:txBody>
      </p:sp>
      <p:cxnSp>
        <p:nvCxnSpPr>
          <p:cNvPr id="78" name="Rechte verbindingslijn 77">
            <a:extLst>
              <a:ext uri="{FF2B5EF4-FFF2-40B4-BE49-F238E27FC236}">
                <a16:creationId xmlns:a16="http://schemas.microsoft.com/office/drawing/2014/main" id="{C0DE812C-AD0A-D00C-471A-B1F811D05AAD}"/>
              </a:ext>
            </a:extLst>
          </p:cNvPr>
          <p:cNvCxnSpPr>
            <a:cxnSpLocks/>
          </p:cNvCxnSpPr>
          <p:nvPr/>
        </p:nvCxnSpPr>
        <p:spPr>
          <a:xfrm flipH="1">
            <a:off x="6873328" y="1818372"/>
            <a:ext cx="1281814" cy="3772983"/>
          </a:xfrm>
          <a:prstGeom prst="line">
            <a:avLst/>
          </a:prstGeom>
        </p:spPr>
        <p:style>
          <a:lnRef idx="2">
            <a:schemeClr val="accent1"/>
          </a:lnRef>
          <a:fillRef idx="0">
            <a:schemeClr val="accent1"/>
          </a:fillRef>
          <a:effectRef idx="1">
            <a:schemeClr val="accent1"/>
          </a:effectRef>
          <a:fontRef idx="minor">
            <a:schemeClr val="tx1"/>
          </a:fontRef>
        </p:style>
      </p:cxnSp>
      <p:sp>
        <p:nvSpPr>
          <p:cNvPr id="2" name="Pijl: links 1">
            <a:extLst>
              <a:ext uri="{FF2B5EF4-FFF2-40B4-BE49-F238E27FC236}">
                <a16:creationId xmlns:a16="http://schemas.microsoft.com/office/drawing/2014/main" id="{C865FDEA-2CF0-7E8A-3C0B-EED77CFD4942}"/>
              </a:ext>
            </a:extLst>
          </p:cNvPr>
          <p:cNvSpPr/>
          <p:nvPr/>
        </p:nvSpPr>
        <p:spPr>
          <a:xfrm>
            <a:off x="317238" y="2932082"/>
            <a:ext cx="1103895" cy="592589"/>
          </a:xfrm>
          <a:prstGeom prst="lef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Zuid</a:t>
            </a:r>
          </a:p>
        </p:txBody>
      </p:sp>
      <p:sp>
        <p:nvSpPr>
          <p:cNvPr id="5" name="Pijl: links 4">
            <a:extLst>
              <a:ext uri="{FF2B5EF4-FFF2-40B4-BE49-F238E27FC236}">
                <a16:creationId xmlns:a16="http://schemas.microsoft.com/office/drawing/2014/main" id="{78B3722C-4987-4864-85B9-C1BD81107D21}"/>
              </a:ext>
            </a:extLst>
          </p:cNvPr>
          <p:cNvSpPr/>
          <p:nvPr/>
        </p:nvSpPr>
        <p:spPr>
          <a:xfrm>
            <a:off x="253670" y="3621017"/>
            <a:ext cx="1121218" cy="689371"/>
          </a:xfrm>
          <a:prstGeom prst="left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ptos" panose="02110004020202020204"/>
                <a:ea typeface="+mn-ea"/>
                <a:cs typeface="+mn-cs"/>
              </a:rPr>
              <a:t>Brummen</a:t>
            </a: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6" name="Pijl: rechts 5">
            <a:extLst>
              <a:ext uri="{FF2B5EF4-FFF2-40B4-BE49-F238E27FC236}">
                <a16:creationId xmlns:a16="http://schemas.microsoft.com/office/drawing/2014/main" id="{85D4DD60-119B-BBDA-476B-44A726EE18DE}"/>
              </a:ext>
            </a:extLst>
          </p:cNvPr>
          <p:cNvSpPr/>
          <p:nvPr/>
        </p:nvSpPr>
        <p:spPr>
          <a:xfrm>
            <a:off x="10799391" y="2932082"/>
            <a:ext cx="1092312" cy="588218"/>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Noord</a:t>
            </a:r>
            <a:endPar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Pijl: rechts 9">
            <a:extLst>
              <a:ext uri="{FF2B5EF4-FFF2-40B4-BE49-F238E27FC236}">
                <a16:creationId xmlns:a16="http://schemas.microsoft.com/office/drawing/2014/main" id="{C3569814-9290-479F-71B6-A852534901D4}"/>
              </a:ext>
            </a:extLst>
          </p:cNvPr>
          <p:cNvSpPr/>
          <p:nvPr/>
        </p:nvSpPr>
        <p:spPr>
          <a:xfrm>
            <a:off x="10778062" y="3621017"/>
            <a:ext cx="1092312" cy="588218"/>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ptos" panose="02110004020202020204"/>
                <a:ea typeface="+mn-ea"/>
                <a:cs typeface="+mn-cs"/>
              </a:rPr>
              <a:t>Deventer</a:t>
            </a:r>
            <a:endParaRPr kumimoji="0" lang="nl-NL"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hthoek 8">
            <a:extLst>
              <a:ext uri="{FF2B5EF4-FFF2-40B4-BE49-F238E27FC236}">
                <a16:creationId xmlns:a16="http://schemas.microsoft.com/office/drawing/2014/main" id="{EF0FC72E-0BEE-E109-3D89-57E123A34DF6}"/>
              </a:ext>
            </a:extLst>
          </p:cNvPr>
          <p:cNvSpPr/>
          <p:nvPr/>
        </p:nvSpPr>
        <p:spPr>
          <a:xfrm>
            <a:off x="5290491" y="5557201"/>
            <a:ext cx="914400" cy="3229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Oost</a:t>
            </a:r>
          </a:p>
        </p:txBody>
      </p:sp>
      <p:sp>
        <p:nvSpPr>
          <p:cNvPr id="12" name="Rechthoek 11">
            <a:extLst>
              <a:ext uri="{FF2B5EF4-FFF2-40B4-BE49-F238E27FC236}">
                <a16:creationId xmlns:a16="http://schemas.microsoft.com/office/drawing/2014/main" id="{1D61E934-DE5A-B403-9BE9-411A2C083CC3}"/>
              </a:ext>
            </a:extLst>
          </p:cNvPr>
          <p:cNvSpPr/>
          <p:nvPr/>
        </p:nvSpPr>
        <p:spPr>
          <a:xfrm>
            <a:off x="5310226" y="1750369"/>
            <a:ext cx="914400" cy="3229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West</a:t>
            </a:r>
          </a:p>
        </p:txBody>
      </p:sp>
      <p:sp>
        <p:nvSpPr>
          <p:cNvPr id="3" name="Rechthoek 2">
            <a:extLst>
              <a:ext uri="{FF2B5EF4-FFF2-40B4-BE49-F238E27FC236}">
                <a16:creationId xmlns:a16="http://schemas.microsoft.com/office/drawing/2014/main" id="{3185A349-AA6F-342E-8BA4-C8DA5084D11A}"/>
              </a:ext>
            </a:extLst>
          </p:cNvPr>
          <p:cNvSpPr/>
          <p:nvPr/>
        </p:nvSpPr>
        <p:spPr>
          <a:xfrm rot="21422254">
            <a:off x="1797803" y="4262390"/>
            <a:ext cx="70521" cy="4921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hthoek 10">
            <a:extLst>
              <a:ext uri="{FF2B5EF4-FFF2-40B4-BE49-F238E27FC236}">
                <a16:creationId xmlns:a16="http://schemas.microsoft.com/office/drawing/2014/main" id="{D8D4A1B8-B049-A094-2932-22E952B35447}"/>
              </a:ext>
            </a:extLst>
          </p:cNvPr>
          <p:cNvSpPr/>
          <p:nvPr/>
        </p:nvSpPr>
        <p:spPr>
          <a:xfrm rot="1133283">
            <a:off x="7195227" y="4182655"/>
            <a:ext cx="45719" cy="85913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hthoek 12">
            <a:extLst>
              <a:ext uri="{FF2B5EF4-FFF2-40B4-BE49-F238E27FC236}">
                <a16:creationId xmlns:a16="http://schemas.microsoft.com/office/drawing/2014/main" id="{7B0DE17E-30E4-21C8-1D58-0DFADDC16D6C}"/>
              </a:ext>
            </a:extLst>
          </p:cNvPr>
          <p:cNvSpPr/>
          <p:nvPr/>
        </p:nvSpPr>
        <p:spPr>
          <a:xfrm rot="21162343">
            <a:off x="4788035" y="4540083"/>
            <a:ext cx="53353" cy="3387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Tekstballon: rechthoek met afgeronde hoeken 42">
            <a:extLst>
              <a:ext uri="{FF2B5EF4-FFF2-40B4-BE49-F238E27FC236}">
                <a16:creationId xmlns:a16="http://schemas.microsoft.com/office/drawing/2014/main" id="{0040C848-F582-B2EC-8046-A837DFBC2F3A}"/>
              </a:ext>
            </a:extLst>
          </p:cNvPr>
          <p:cNvSpPr/>
          <p:nvPr/>
        </p:nvSpPr>
        <p:spPr>
          <a:xfrm>
            <a:off x="6526140" y="4126139"/>
            <a:ext cx="914400" cy="433261"/>
          </a:xfrm>
          <a:prstGeom prst="wedgeRoundRectCallout">
            <a:avLst>
              <a:gd name="adj1" fmla="val -80818"/>
              <a:gd name="adj2" fmla="val 1926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Industrie haven</a:t>
            </a:r>
          </a:p>
        </p:txBody>
      </p:sp>
      <p:sp>
        <p:nvSpPr>
          <p:cNvPr id="14" name="Oval 13">
            <a:extLst>
              <a:ext uri="{FF2B5EF4-FFF2-40B4-BE49-F238E27FC236}">
                <a16:creationId xmlns:a16="http://schemas.microsoft.com/office/drawing/2014/main" id="{047F9773-84CF-406B-9A3B-950D25B6D637}"/>
              </a:ext>
            </a:extLst>
          </p:cNvPr>
          <p:cNvSpPr/>
          <p:nvPr/>
        </p:nvSpPr>
        <p:spPr>
          <a:xfrm rot="20347556">
            <a:off x="4661444" y="1829912"/>
            <a:ext cx="6749113" cy="355035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6" name="Picture 2" descr="isala-logo-2025">
            <a:extLst>
              <a:ext uri="{FF2B5EF4-FFF2-40B4-BE49-F238E27FC236}">
                <a16:creationId xmlns:a16="http://schemas.microsoft.com/office/drawing/2014/main" id="{80E0E041-CB44-DEF2-85F2-318E7C232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7020" y="5932191"/>
            <a:ext cx="1104828" cy="54433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ballon: ovaal 14">
            <a:extLst>
              <a:ext uri="{FF2B5EF4-FFF2-40B4-BE49-F238E27FC236}">
                <a16:creationId xmlns:a16="http://schemas.microsoft.com/office/drawing/2014/main" id="{80A8F13C-477B-0F51-26B0-DFBE78C8152C}"/>
              </a:ext>
            </a:extLst>
          </p:cNvPr>
          <p:cNvSpPr/>
          <p:nvPr/>
        </p:nvSpPr>
        <p:spPr>
          <a:xfrm>
            <a:off x="9304020" y="4743745"/>
            <a:ext cx="2145493" cy="826873"/>
          </a:xfrm>
          <a:prstGeom prst="wedgeEllipseCallout">
            <a:avLst>
              <a:gd name="adj1" fmla="val -10014"/>
              <a:gd name="adj2" fmla="val -85571"/>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YG-Noord  vaargebied </a:t>
            </a:r>
          </a:p>
        </p:txBody>
      </p:sp>
      <p:sp>
        <p:nvSpPr>
          <p:cNvPr id="46" name="Tekstballon: rechthoek met afgeronde hoeken 45">
            <a:extLst>
              <a:ext uri="{FF2B5EF4-FFF2-40B4-BE49-F238E27FC236}">
                <a16:creationId xmlns:a16="http://schemas.microsoft.com/office/drawing/2014/main" id="{D6ACF6EB-623B-8CC8-06C3-99D91652EF0B}"/>
              </a:ext>
            </a:extLst>
          </p:cNvPr>
          <p:cNvSpPr/>
          <p:nvPr/>
        </p:nvSpPr>
        <p:spPr>
          <a:xfrm>
            <a:off x="7848604" y="4356072"/>
            <a:ext cx="754374" cy="363990"/>
          </a:xfrm>
          <a:prstGeom prst="wedgeRoundRectCallout">
            <a:avLst>
              <a:gd name="adj1" fmla="val -66326"/>
              <a:gd name="adj2" fmla="val 1420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Twente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kanaal</a:t>
            </a:r>
          </a:p>
        </p:txBody>
      </p:sp>
      <p:sp>
        <p:nvSpPr>
          <p:cNvPr id="92" name="Rechthoek 91">
            <a:extLst>
              <a:ext uri="{FF2B5EF4-FFF2-40B4-BE49-F238E27FC236}">
                <a16:creationId xmlns:a16="http://schemas.microsoft.com/office/drawing/2014/main" id="{694194E6-CD63-E38A-4A6F-4048C43B3178}"/>
              </a:ext>
            </a:extLst>
          </p:cNvPr>
          <p:cNvSpPr/>
          <p:nvPr/>
        </p:nvSpPr>
        <p:spPr>
          <a:xfrm>
            <a:off x="7465642" y="1930059"/>
            <a:ext cx="1091712" cy="343501"/>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Hoogspanningsleiding</a:t>
            </a:r>
          </a:p>
        </p:txBody>
      </p:sp>
      <p:sp>
        <p:nvSpPr>
          <p:cNvPr id="58" name="Tekstballon: ovaal 57">
            <a:extLst>
              <a:ext uri="{FF2B5EF4-FFF2-40B4-BE49-F238E27FC236}">
                <a16:creationId xmlns:a16="http://schemas.microsoft.com/office/drawing/2014/main" id="{86A76F4D-70D7-3A61-138E-6F5FAACC98B4}"/>
              </a:ext>
            </a:extLst>
          </p:cNvPr>
          <p:cNvSpPr/>
          <p:nvPr/>
        </p:nvSpPr>
        <p:spPr>
          <a:xfrm>
            <a:off x="4899680" y="4936258"/>
            <a:ext cx="1196320" cy="597190"/>
          </a:xfrm>
          <a:prstGeom prst="wedgeEllipseCallout">
            <a:avLst>
              <a:gd name="adj1" fmla="val 13948"/>
              <a:gd name="adj2" fmla="val -86586"/>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ptos" panose="02110004020202020204"/>
                <a:ea typeface="+mn-ea"/>
                <a:cs typeface="+mn-cs"/>
              </a:rPr>
              <a:t>Isala</a:t>
            </a:r>
          </a:p>
        </p:txBody>
      </p:sp>
      <p:sp>
        <p:nvSpPr>
          <p:cNvPr id="16" name="Tekstballon: rechthoek met afgeronde hoeken 15">
            <a:extLst>
              <a:ext uri="{FF2B5EF4-FFF2-40B4-BE49-F238E27FC236}">
                <a16:creationId xmlns:a16="http://schemas.microsoft.com/office/drawing/2014/main" id="{C8A91434-EFB7-5BAE-4C22-9B7955C33760}"/>
              </a:ext>
            </a:extLst>
          </p:cNvPr>
          <p:cNvSpPr/>
          <p:nvPr/>
        </p:nvSpPr>
        <p:spPr>
          <a:xfrm>
            <a:off x="8895102" y="2440446"/>
            <a:ext cx="1143000" cy="349758"/>
          </a:xfrm>
          <a:prstGeom prst="wedgeRoundRectCallout">
            <a:avLst>
              <a:gd name="adj1" fmla="val 102116"/>
              <a:gd name="adj2" fmla="val 1054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Boeien! </a:t>
            </a:r>
          </a:p>
        </p:txBody>
      </p:sp>
      <p:sp>
        <p:nvSpPr>
          <p:cNvPr id="18" name="Tekstballon: rechthoek met afgeronde hoeken 17">
            <a:extLst>
              <a:ext uri="{FF2B5EF4-FFF2-40B4-BE49-F238E27FC236}">
                <a16:creationId xmlns:a16="http://schemas.microsoft.com/office/drawing/2014/main" id="{8E593A3E-EA2D-7572-D59B-052FA499FA74}"/>
              </a:ext>
            </a:extLst>
          </p:cNvPr>
          <p:cNvSpPr/>
          <p:nvPr/>
        </p:nvSpPr>
        <p:spPr>
          <a:xfrm>
            <a:off x="8900930" y="2994671"/>
            <a:ext cx="1159524" cy="330043"/>
          </a:xfrm>
          <a:prstGeom prst="wedgeRoundRectCallout">
            <a:avLst>
              <a:gd name="adj1" fmla="val 85098"/>
              <a:gd name="adj2" fmla="val -2020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t>Ooievaars </a:t>
            </a:r>
          </a:p>
        </p:txBody>
      </p:sp>
      <p:sp>
        <p:nvSpPr>
          <p:cNvPr id="8" name="Rechthoek 7">
            <a:extLst>
              <a:ext uri="{FF2B5EF4-FFF2-40B4-BE49-F238E27FC236}">
                <a16:creationId xmlns:a16="http://schemas.microsoft.com/office/drawing/2014/main" id="{F2FC29CA-F9E9-AC16-4E21-5A5E249AA08E}"/>
              </a:ext>
            </a:extLst>
          </p:cNvPr>
          <p:cNvSpPr/>
          <p:nvPr/>
        </p:nvSpPr>
        <p:spPr>
          <a:xfrm>
            <a:off x="4250407" y="3429000"/>
            <a:ext cx="45719" cy="91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130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DBD7662-15E6-C63C-20B1-44AC09816E4E}"/>
              </a:ext>
            </a:extLst>
          </p:cNvPr>
          <p:cNvPicPr>
            <a:picLocks noChangeAspect="1"/>
          </p:cNvPicPr>
          <p:nvPr/>
        </p:nvPicPr>
        <p:blipFill>
          <a:blip r:embed="rId2"/>
          <a:stretch>
            <a:fillRect/>
          </a:stretch>
        </p:blipFill>
        <p:spPr>
          <a:xfrm>
            <a:off x="939439" y="4263657"/>
            <a:ext cx="10268053" cy="2267620"/>
          </a:xfrm>
          <a:prstGeom prst="rect">
            <a:avLst/>
          </a:prstGeom>
        </p:spPr>
      </p:pic>
      <p:pic>
        <p:nvPicPr>
          <p:cNvPr id="6" name="Afbeelding 5">
            <a:extLst>
              <a:ext uri="{FF2B5EF4-FFF2-40B4-BE49-F238E27FC236}">
                <a16:creationId xmlns:a16="http://schemas.microsoft.com/office/drawing/2014/main" id="{4B2C149B-1D3F-5F07-232D-BCBE48BA9C43}"/>
              </a:ext>
            </a:extLst>
          </p:cNvPr>
          <p:cNvPicPr>
            <a:picLocks noChangeAspect="1"/>
          </p:cNvPicPr>
          <p:nvPr/>
        </p:nvPicPr>
        <p:blipFill>
          <a:blip r:embed="rId2"/>
          <a:stretch>
            <a:fillRect/>
          </a:stretch>
        </p:blipFill>
        <p:spPr>
          <a:xfrm>
            <a:off x="961973" y="3152226"/>
            <a:ext cx="10268053" cy="830491"/>
          </a:xfrm>
          <a:prstGeom prst="rect">
            <a:avLst/>
          </a:prstGeom>
        </p:spPr>
      </p:pic>
      <p:pic>
        <p:nvPicPr>
          <p:cNvPr id="9" name="Afbeelding 8">
            <a:extLst>
              <a:ext uri="{FF2B5EF4-FFF2-40B4-BE49-F238E27FC236}">
                <a16:creationId xmlns:a16="http://schemas.microsoft.com/office/drawing/2014/main" id="{197F0359-7E84-4773-7A13-2F6BEADEFF7D}"/>
              </a:ext>
            </a:extLst>
          </p:cNvPr>
          <p:cNvPicPr>
            <a:picLocks noChangeAspect="1"/>
          </p:cNvPicPr>
          <p:nvPr/>
        </p:nvPicPr>
        <p:blipFill>
          <a:blip r:embed="rId2"/>
          <a:stretch>
            <a:fillRect/>
          </a:stretch>
        </p:blipFill>
        <p:spPr>
          <a:xfrm>
            <a:off x="961973" y="1378163"/>
            <a:ext cx="10268053" cy="1344266"/>
          </a:xfrm>
          <a:prstGeom prst="rect">
            <a:avLst/>
          </a:prstGeom>
        </p:spPr>
      </p:pic>
      <p:sp>
        <p:nvSpPr>
          <p:cNvPr id="3" name="Tijdelijke aanduiding voor inhoud 2">
            <a:extLst>
              <a:ext uri="{FF2B5EF4-FFF2-40B4-BE49-F238E27FC236}">
                <a16:creationId xmlns:a16="http://schemas.microsoft.com/office/drawing/2014/main" id="{1F3C60ED-55CB-F19E-A08E-3806FDA78955}"/>
              </a:ext>
            </a:extLst>
          </p:cNvPr>
          <p:cNvSpPr>
            <a:spLocks noGrp="1"/>
          </p:cNvSpPr>
          <p:nvPr>
            <p:ph idx="1"/>
          </p:nvPr>
        </p:nvSpPr>
        <p:spPr>
          <a:xfrm>
            <a:off x="838200" y="1396865"/>
            <a:ext cx="10515600" cy="6120353"/>
          </a:xfrm>
        </p:spPr>
        <p:txBody>
          <a:bodyPr>
            <a:normAutofit fontScale="92500" lnSpcReduction="20000"/>
          </a:bodyPr>
          <a:lstStyle/>
          <a:p>
            <a:pPr marL="0" indent="0">
              <a:buNone/>
            </a:pPr>
            <a:r>
              <a:rPr lang="nl-NL" dirty="0"/>
              <a:t>  </a:t>
            </a:r>
            <a:r>
              <a:rPr lang="nl-NL" sz="1800" dirty="0">
                <a:solidFill>
                  <a:schemeClr val="accent5">
                    <a:lumMod val="75000"/>
                  </a:schemeClr>
                </a:solidFill>
              </a:rPr>
              <a:t>Deze handleiding betreft de </a:t>
            </a:r>
            <a:r>
              <a:rPr lang="nl-NL" sz="1800" dirty="0">
                <a:solidFill>
                  <a:srgbClr val="FF0000"/>
                </a:solidFill>
              </a:rPr>
              <a:t>stuur-</a:t>
            </a:r>
            <a:r>
              <a:rPr lang="nl-NL" sz="1800" dirty="0">
                <a:solidFill>
                  <a:schemeClr val="accent5">
                    <a:lumMod val="75000"/>
                  </a:schemeClr>
                </a:solidFill>
              </a:rPr>
              <a:t>instructie voor de opleiding IJsselgestuurd-Noord (YG-N). </a:t>
            </a:r>
          </a:p>
          <a:p>
            <a:pPr marL="0" indent="0">
              <a:buNone/>
            </a:pPr>
            <a:r>
              <a:rPr lang="nl-NL" sz="1600" dirty="0"/>
              <a:t>    </a:t>
            </a:r>
            <a:r>
              <a:rPr lang="nl-NL" sz="1400" dirty="0"/>
              <a:t>De opleiding IJsselgestuurd-Noord leidt op voor het vaarbewijs YG-Noord. Dit geldt voor het vaargebied vanaf de oude IJsselbrug tot </a:t>
            </a:r>
          </a:p>
          <a:p>
            <a:pPr marL="0" indent="0">
              <a:buNone/>
            </a:pPr>
            <a:r>
              <a:rPr lang="nl-NL" sz="1400" dirty="0"/>
              <a:t>    en met het Zandgat van Gorssel (de autorisatie C3). Het ingangsniveau voor de YG-Noord opleiding is het vaarbewijs</a:t>
            </a:r>
          </a:p>
          <a:p>
            <a:pPr marL="0" indent="0">
              <a:buNone/>
            </a:pPr>
            <a:r>
              <a:rPr lang="nl-NL" sz="1400" dirty="0"/>
              <a:t>    kanaalgestuurd. </a:t>
            </a:r>
          </a:p>
          <a:p>
            <a:pPr marL="0" indent="0">
              <a:buNone/>
            </a:pPr>
            <a:endParaRPr lang="nl-NL" sz="1800" dirty="0">
              <a:solidFill>
                <a:schemeClr val="accent5">
                  <a:lumMod val="75000"/>
                </a:schemeClr>
              </a:solidFill>
            </a:endParaRPr>
          </a:p>
          <a:p>
            <a:pPr marL="0" indent="0">
              <a:buNone/>
            </a:pPr>
            <a:r>
              <a:rPr lang="nl-NL" sz="1800" dirty="0">
                <a:solidFill>
                  <a:schemeClr val="accent5">
                    <a:lumMod val="75000"/>
                  </a:schemeClr>
                </a:solidFill>
              </a:rPr>
              <a:t>   </a:t>
            </a:r>
          </a:p>
          <a:p>
            <a:pPr marL="0" indent="0">
              <a:buNone/>
            </a:pPr>
            <a:r>
              <a:rPr lang="nl-NL" sz="1800" dirty="0">
                <a:solidFill>
                  <a:schemeClr val="accent5">
                    <a:lumMod val="75000"/>
                  </a:schemeClr>
                </a:solidFill>
              </a:rPr>
              <a:t>    Het doel van de opleiding IJsselgestuurd-Noord:</a:t>
            </a:r>
          </a:p>
          <a:p>
            <a:pPr marL="0" indent="0">
              <a:buNone/>
            </a:pPr>
            <a:r>
              <a:rPr lang="nl-NL" dirty="0"/>
              <a:t>   </a:t>
            </a:r>
            <a:r>
              <a:rPr lang="nl-NL" sz="1400" dirty="0"/>
              <a:t>Het aanleren van voldoende IJsselvaardigheden om veilig naar het zandgat van Gorssel te kunnen sturen.  </a:t>
            </a:r>
          </a:p>
          <a:p>
            <a:endParaRPr lang="nl-NL"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    Raadpleeg voor de andere aspecten van het YG-Noord ook de volgende handleidingen in de opleidingen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800" dirty="0">
                <a:solidFill>
                  <a:srgbClr val="A02B93">
                    <a:lumMod val="75000"/>
                  </a:srgbClr>
                </a:solidFill>
                <a:latin typeface="Aptos" panose="02110004020202020204"/>
              </a:rPr>
              <a:t>   </a:t>
            </a:r>
            <a:r>
              <a:rPr kumimoji="0" lang="nl-NL" sz="1800" b="0" i="0" u="none" strike="noStrike" kern="1200" cap="none" spc="0" normalizeH="0" baseline="0" noProof="0" dirty="0">
                <a:ln>
                  <a:noFill/>
                </a:ln>
                <a:solidFill>
                  <a:srgbClr val="A02B93">
                    <a:lumMod val="75000"/>
                  </a:srgbClr>
                </a:solidFill>
                <a:effectLst/>
                <a:uLnTx/>
                <a:uFillTx/>
                <a:latin typeface="Aptos" panose="02110004020202020204"/>
                <a:ea typeface="+mn-ea"/>
                <a:cs typeface="+mn-cs"/>
              </a:rPr>
              <a:t> bibliotheek: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1/ Handleiding IJsselvaardigheden, omgaan met stroming, obstakels en boten.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2/ Handleiding  Regels en veiligheid op de IJssel.</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nl-NL" sz="1000" dirty="0">
                <a:solidFill>
                  <a:prstClr val="black"/>
                </a:solidFill>
                <a:latin typeface="Aptos" panose="02110004020202020204"/>
              </a:rPr>
              <a:t>         3</a:t>
            </a: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Het document “Roeien op de IJssel, theorie voor Kanaal en IJssel vaarbewijs vat alle informatie nog eens samen,  maar is op sommige punten achterhaald. </a:t>
            </a:r>
          </a:p>
          <a:p>
            <a:pPr marL="0" indent="0">
              <a:lnSpc>
                <a:spcPct val="120000"/>
              </a:lnSpc>
              <a:buNone/>
              <a:defRPr/>
            </a:pP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4/</a:t>
            </a:r>
            <a:r>
              <a:rPr lang="nl-NL" sz="1000" dirty="0">
                <a:solidFill>
                  <a:prstClr val="black"/>
                </a:solidFill>
              </a:rPr>
              <a:t> de handleidingen aangaande de roeitechniek: ( -De juiste roeihaal, -</a:t>
            </a:r>
            <a:r>
              <a:rPr lang="nl-NL" sz="1000" dirty="0" err="1">
                <a:solidFill>
                  <a:prstClr val="black"/>
                </a:solidFill>
              </a:rPr>
              <a:t>Powerpoint</a:t>
            </a:r>
            <a:r>
              <a:rPr lang="nl-NL" sz="1000" dirty="0">
                <a:solidFill>
                  <a:prstClr val="black"/>
                </a:solidFill>
              </a:rPr>
              <a:t> instructies  roeihaal voor introductie en HG coaches, - KNRB brochure: “Handen aan de boot”.</a:t>
            </a:r>
            <a:endPar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NB De handleidingen </a:t>
            </a:r>
            <a:r>
              <a:rPr kumimoji="0" lang="nl-NL" sz="1000" b="0" i="0" u="none" strike="noStrike" kern="1200" cap="none" spc="0" normalizeH="0" baseline="0" noProof="0" dirty="0" err="1">
                <a:ln>
                  <a:noFill/>
                </a:ln>
                <a:solidFill>
                  <a:prstClr val="black"/>
                </a:solidFill>
                <a:effectLst/>
                <a:uLnTx/>
                <a:uFillTx/>
                <a:latin typeface="Aptos" panose="02110004020202020204"/>
                <a:ea typeface="+mn-ea"/>
                <a:cs typeface="+mn-cs"/>
              </a:rPr>
              <a:t>IIsselvaardigheden</a:t>
            </a:r>
            <a:r>
              <a:rPr kumimoji="0" lang="nl-NL" sz="1000" b="0" i="0" u="none" strike="noStrike" kern="1200" cap="none" spc="0" normalizeH="0" baseline="0" noProof="0" dirty="0">
                <a:ln>
                  <a:noFill/>
                </a:ln>
                <a:solidFill>
                  <a:prstClr val="black"/>
                </a:solidFill>
                <a:effectLst/>
                <a:uLnTx/>
                <a:uFillTx/>
                <a:latin typeface="Aptos" panose="02110004020202020204"/>
                <a:ea typeface="+mn-ea"/>
                <a:cs typeface="+mn-cs"/>
              </a:rPr>
              <a:t> en regels en veiligheid worden ook behandeld op de Theorieavond sturen op de IJssel. </a:t>
            </a:r>
          </a:p>
          <a:p>
            <a:pPr marL="0" indent="0">
              <a:buNone/>
            </a:pPr>
            <a:endParaRPr lang="nl-NL" sz="1000" dirty="0"/>
          </a:p>
          <a:p>
            <a:pPr marL="0" indent="0">
              <a:buNone/>
            </a:pPr>
            <a:endParaRPr lang="nl-NL" sz="1000" dirty="0"/>
          </a:p>
          <a:p>
            <a:pPr marL="0" indent="0">
              <a:buNone/>
            </a:pPr>
            <a:r>
              <a:rPr lang="nl-NL" dirty="0"/>
              <a:t>  </a:t>
            </a:r>
          </a:p>
        </p:txBody>
      </p:sp>
      <p:pic>
        <p:nvPicPr>
          <p:cNvPr id="5" name="Afbeelding 4">
            <a:extLst>
              <a:ext uri="{FF2B5EF4-FFF2-40B4-BE49-F238E27FC236}">
                <a16:creationId xmlns:a16="http://schemas.microsoft.com/office/drawing/2014/main" id="{A6FCCD0D-4E23-D420-E8ED-EA2F8B17BC9D}"/>
              </a:ext>
            </a:extLst>
          </p:cNvPr>
          <p:cNvPicPr>
            <a:picLocks noChangeAspect="1"/>
          </p:cNvPicPr>
          <p:nvPr/>
        </p:nvPicPr>
        <p:blipFill>
          <a:blip r:embed="rId2"/>
          <a:stretch>
            <a:fillRect/>
          </a:stretch>
        </p:blipFill>
        <p:spPr>
          <a:xfrm>
            <a:off x="939438" y="326723"/>
            <a:ext cx="10268053" cy="879997"/>
          </a:xfrm>
          <a:prstGeom prst="rect">
            <a:avLst/>
          </a:prstGeom>
        </p:spPr>
      </p:pic>
      <p:sp>
        <p:nvSpPr>
          <p:cNvPr id="2" name="Titel 1">
            <a:extLst>
              <a:ext uri="{FF2B5EF4-FFF2-40B4-BE49-F238E27FC236}">
                <a16:creationId xmlns:a16="http://schemas.microsoft.com/office/drawing/2014/main" id="{1FCA302F-69EC-4159-B6BD-F11A62BD3059}"/>
              </a:ext>
            </a:extLst>
          </p:cNvPr>
          <p:cNvSpPr>
            <a:spLocks noGrp="1"/>
          </p:cNvSpPr>
          <p:nvPr>
            <p:ph type="title"/>
          </p:nvPr>
        </p:nvSpPr>
        <p:spPr>
          <a:xfrm>
            <a:off x="838200" y="136577"/>
            <a:ext cx="10515600" cy="1325563"/>
          </a:xfrm>
        </p:spPr>
        <p:txBody>
          <a:bodyPr>
            <a:normAutofit/>
          </a:bodyPr>
          <a:lstStyle/>
          <a:p>
            <a:r>
              <a:rPr lang="nl-NL" sz="4000" b="1" dirty="0"/>
              <a:t>  2. Algemeen.</a:t>
            </a:r>
          </a:p>
        </p:txBody>
      </p:sp>
      <p:pic>
        <p:nvPicPr>
          <p:cNvPr id="4" name="Afbeelding 3">
            <a:extLst>
              <a:ext uri="{FF2B5EF4-FFF2-40B4-BE49-F238E27FC236}">
                <a16:creationId xmlns:a16="http://schemas.microsoft.com/office/drawing/2014/main" id="{7A916576-D62C-A9A7-7D12-24683007F6D4}"/>
              </a:ext>
            </a:extLst>
          </p:cNvPr>
          <p:cNvPicPr>
            <a:picLocks noChangeAspect="1"/>
          </p:cNvPicPr>
          <p:nvPr/>
        </p:nvPicPr>
        <p:blipFill>
          <a:blip r:embed="rId3"/>
          <a:stretch>
            <a:fillRect/>
          </a:stretch>
        </p:blipFill>
        <p:spPr>
          <a:xfrm>
            <a:off x="11074051" y="5628275"/>
            <a:ext cx="829128" cy="548688"/>
          </a:xfrm>
          <a:prstGeom prst="rect">
            <a:avLst/>
          </a:prstGeom>
        </p:spPr>
      </p:pic>
    </p:spTree>
    <p:extLst>
      <p:ext uri="{BB962C8B-B14F-4D97-AF65-F5344CB8AC3E}">
        <p14:creationId xmlns:p14="http://schemas.microsoft.com/office/powerpoint/2010/main" val="241790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84C6392-3439-8995-E89E-42C951FDE34A}"/>
              </a:ext>
            </a:extLst>
          </p:cNvPr>
          <p:cNvPicPr>
            <a:picLocks noChangeAspect="1"/>
          </p:cNvPicPr>
          <p:nvPr/>
        </p:nvPicPr>
        <p:blipFill>
          <a:blip r:embed="rId2"/>
          <a:stretch>
            <a:fillRect/>
          </a:stretch>
        </p:blipFill>
        <p:spPr>
          <a:xfrm>
            <a:off x="818998" y="6077071"/>
            <a:ext cx="10493048" cy="566911"/>
          </a:xfrm>
          <a:prstGeom prst="rect">
            <a:avLst/>
          </a:prstGeom>
        </p:spPr>
      </p:pic>
      <p:pic>
        <p:nvPicPr>
          <p:cNvPr id="4" name="Afbeelding 3">
            <a:extLst>
              <a:ext uri="{FF2B5EF4-FFF2-40B4-BE49-F238E27FC236}">
                <a16:creationId xmlns:a16="http://schemas.microsoft.com/office/drawing/2014/main" id="{FF326BDA-A18D-EF63-39CB-4D919370E7FA}"/>
              </a:ext>
            </a:extLst>
          </p:cNvPr>
          <p:cNvPicPr>
            <a:picLocks noChangeAspect="1"/>
          </p:cNvPicPr>
          <p:nvPr/>
        </p:nvPicPr>
        <p:blipFill>
          <a:blip r:embed="rId2"/>
          <a:stretch>
            <a:fillRect/>
          </a:stretch>
        </p:blipFill>
        <p:spPr>
          <a:xfrm>
            <a:off x="838200" y="2322860"/>
            <a:ext cx="10493047" cy="761524"/>
          </a:xfrm>
          <a:prstGeom prst="rect">
            <a:avLst/>
          </a:prstGeom>
        </p:spPr>
      </p:pic>
      <p:pic>
        <p:nvPicPr>
          <p:cNvPr id="7" name="Afbeelding 6">
            <a:extLst>
              <a:ext uri="{FF2B5EF4-FFF2-40B4-BE49-F238E27FC236}">
                <a16:creationId xmlns:a16="http://schemas.microsoft.com/office/drawing/2014/main" id="{C5728E69-BAA9-1F77-D390-AC10C1B260EA}"/>
              </a:ext>
            </a:extLst>
          </p:cNvPr>
          <p:cNvPicPr>
            <a:picLocks noChangeAspect="1"/>
          </p:cNvPicPr>
          <p:nvPr/>
        </p:nvPicPr>
        <p:blipFill>
          <a:blip r:embed="rId2"/>
          <a:stretch>
            <a:fillRect/>
          </a:stretch>
        </p:blipFill>
        <p:spPr>
          <a:xfrm>
            <a:off x="818998" y="3709402"/>
            <a:ext cx="10493048" cy="1325564"/>
          </a:xfrm>
          <a:prstGeom prst="rect">
            <a:avLst/>
          </a:prstGeom>
        </p:spPr>
      </p:pic>
      <p:sp>
        <p:nvSpPr>
          <p:cNvPr id="3" name="Tijdelijke aanduiding voor inhoud 2">
            <a:extLst>
              <a:ext uri="{FF2B5EF4-FFF2-40B4-BE49-F238E27FC236}">
                <a16:creationId xmlns:a16="http://schemas.microsoft.com/office/drawing/2014/main" id="{400EA7FE-2E15-A1C0-D5F2-E05461AD1E2E}"/>
              </a:ext>
            </a:extLst>
          </p:cNvPr>
          <p:cNvSpPr>
            <a:spLocks noGrp="1"/>
          </p:cNvSpPr>
          <p:nvPr>
            <p:ph idx="1"/>
          </p:nvPr>
        </p:nvSpPr>
        <p:spPr>
          <a:xfrm>
            <a:off x="838200" y="2322860"/>
            <a:ext cx="10515600" cy="5404046"/>
          </a:xfrm>
        </p:spPr>
        <p:txBody>
          <a:bodyPr>
            <a:normAutofit fontScale="25000" lnSpcReduction="20000"/>
          </a:bodyPr>
          <a:lstStyle/>
          <a:p>
            <a:pPr marL="0" indent="0">
              <a:buNone/>
            </a:pPr>
            <a:r>
              <a:rPr lang="nl-NL" dirty="0"/>
              <a:t>.</a:t>
            </a:r>
          </a:p>
          <a:p>
            <a:pPr marL="0" indent="0">
              <a:buNone/>
            </a:pPr>
            <a:r>
              <a:rPr lang="nl-NL" sz="8600" dirty="0"/>
              <a:t>De opleiding IJsselgestuurd-Zuid.</a:t>
            </a:r>
          </a:p>
          <a:p>
            <a:pPr marL="0" indent="0">
              <a:buNone/>
            </a:pPr>
            <a:endParaRPr lang="nl-NL" sz="5000" dirty="0"/>
          </a:p>
          <a:p>
            <a:pPr marL="0" indent="0">
              <a:buNone/>
            </a:pPr>
            <a:endParaRPr lang="nl-NL" sz="5000" dirty="0"/>
          </a:p>
          <a:p>
            <a:pPr marL="0" indent="0">
              <a:buNone/>
            </a:pPr>
            <a:endParaRPr lang="nl-NL" sz="4000" dirty="0"/>
          </a:p>
          <a:p>
            <a:pPr marL="0" indent="0">
              <a:buNone/>
            </a:pPr>
            <a:endParaRPr lang="nl-NL" sz="4000" dirty="0"/>
          </a:p>
          <a:p>
            <a:pPr marL="0" indent="0">
              <a:buNone/>
            </a:pPr>
            <a:r>
              <a:rPr lang="nl-NL" sz="8000" dirty="0"/>
              <a:t>Dit is een aanvulling op IJsselgestuurd-Noord die het vaargebied uitbreidt tot en met het  </a:t>
            </a:r>
          </a:p>
          <a:p>
            <a:pPr marL="0" indent="0">
              <a:buNone/>
            </a:pPr>
            <a:r>
              <a:rPr lang="nl-NL" sz="8000" dirty="0"/>
              <a:t>Gat van Stam. Je leert de routes en manoeuvres bij de  oude brug, de stad, de  Vispoorthaven</a:t>
            </a:r>
          </a:p>
          <a:p>
            <a:pPr marL="0" indent="0">
              <a:buNone/>
            </a:pPr>
            <a:r>
              <a:rPr lang="nl-NL" sz="8000" dirty="0"/>
              <a:t> en het Gat van Stam.</a:t>
            </a:r>
          </a:p>
          <a:p>
            <a:pPr marL="0" indent="0">
              <a:buNone/>
            </a:pPr>
            <a:r>
              <a:rPr lang="nl-NL" sz="6400" dirty="0"/>
              <a:t>  </a:t>
            </a:r>
          </a:p>
          <a:p>
            <a:pPr marL="0" indent="0">
              <a:buNone/>
            </a:pPr>
            <a:endParaRPr lang="nl-NL" sz="4000" dirty="0"/>
          </a:p>
          <a:p>
            <a:pPr marL="0" indent="0">
              <a:buNone/>
            </a:pPr>
            <a:endParaRPr lang="nl-NL"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Geef je op via roeiopleidingen-commisaris@zrzv-isala.nl</a:t>
            </a:r>
          </a:p>
          <a:p>
            <a:pPr marL="0" indent="0">
              <a:buNone/>
            </a:pPr>
            <a:r>
              <a:rPr lang="nl-NL" sz="4000" dirty="0">
                <a:solidFill>
                  <a:prstClr val="white"/>
                </a:solidFill>
              </a:rPr>
              <a:t>Geef je op via roeiopleidingen-commisaris@zrzv-isala.nl</a:t>
            </a:r>
          </a:p>
          <a:p>
            <a:pPr marL="0" indent="0">
              <a:buNone/>
            </a:pPr>
            <a:r>
              <a:rPr lang="nl-NL" sz="4000" dirty="0">
                <a:solidFill>
                  <a:prstClr val="white"/>
                </a:solidFill>
              </a:rPr>
              <a:t>Geef je op via roeiopleidingen-commisaris@zrzv-isala.nl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white"/>
                </a:solidFill>
                <a:effectLst/>
                <a:uLnTx/>
                <a:uFillTx/>
                <a:latin typeface="Aptos" panose="02110004020202020204"/>
                <a:ea typeface="+mn-ea"/>
                <a:cs typeface="+mn-cs"/>
              </a:rPr>
              <a:t>Geef je op via roeiopleidingen-commisaris@zrzv-isala.nl</a:t>
            </a:r>
          </a:p>
          <a:p>
            <a:pPr marL="0" indent="0">
              <a:buNone/>
            </a:pPr>
            <a:r>
              <a:rPr lang="nl-NL" sz="5600" dirty="0"/>
              <a:t> Geef je op via roeiopleidingen-commisaris@zrzv-isala.nl</a:t>
            </a:r>
          </a:p>
          <a:p>
            <a:pPr marL="0" indent="0">
              <a:buNone/>
            </a:pPr>
            <a:endParaRPr lang="nl-NL" sz="5600" dirty="0"/>
          </a:p>
          <a:p>
            <a:pPr marL="0" indent="0">
              <a:buNone/>
            </a:pPr>
            <a:endParaRPr lang="nl-NL" sz="4000" dirty="0"/>
          </a:p>
          <a:p>
            <a:pPr marL="0" indent="0">
              <a:buNone/>
            </a:pPr>
            <a:r>
              <a:rPr lang="nl-NL" sz="4000" dirty="0"/>
              <a:t>  </a:t>
            </a:r>
          </a:p>
          <a:p>
            <a:pPr marL="0" indent="0">
              <a:buNone/>
            </a:pPr>
            <a:r>
              <a:rPr lang="nl-NL" sz="4000" dirty="0"/>
              <a:t>     </a:t>
            </a:r>
          </a:p>
        </p:txBody>
      </p:sp>
      <p:pic>
        <p:nvPicPr>
          <p:cNvPr id="5" name="Afbeelding 4">
            <a:extLst>
              <a:ext uri="{FF2B5EF4-FFF2-40B4-BE49-F238E27FC236}">
                <a16:creationId xmlns:a16="http://schemas.microsoft.com/office/drawing/2014/main" id="{B9C53163-F5C2-3D93-141A-8D4804C90A41}"/>
              </a:ext>
            </a:extLst>
          </p:cNvPr>
          <p:cNvPicPr>
            <a:picLocks noChangeAspect="1"/>
          </p:cNvPicPr>
          <p:nvPr/>
        </p:nvPicPr>
        <p:blipFill>
          <a:blip r:embed="rId2"/>
          <a:stretch>
            <a:fillRect/>
          </a:stretch>
        </p:blipFill>
        <p:spPr>
          <a:xfrm>
            <a:off x="818998" y="628116"/>
            <a:ext cx="10493049" cy="1044273"/>
          </a:xfrm>
          <a:prstGeom prst="rect">
            <a:avLst/>
          </a:prstGeom>
        </p:spPr>
      </p:pic>
      <p:sp>
        <p:nvSpPr>
          <p:cNvPr id="2" name="Titel 1">
            <a:extLst>
              <a:ext uri="{FF2B5EF4-FFF2-40B4-BE49-F238E27FC236}">
                <a16:creationId xmlns:a16="http://schemas.microsoft.com/office/drawing/2014/main" id="{FDDEA7C7-D064-23BD-9A53-2A3C4AEE03BA}"/>
              </a:ext>
            </a:extLst>
          </p:cNvPr>
          <p:cNvSpPr>
            <a:spLocks noGrp="1"/>
          </p:cNvSpPr>
          <p:nvPr>
            <p:ph type="title"/>
          </p:nvPr>
        </p:nvSpPr>
        <p:spPr>
          <a:xfrm>
            <a:off x="838200" y="497473"/>
            <a:ext cx="10515600" cy="1325563"/>
          </a:xfrm>
        </p:spPr>
        <p:txBody>
          <a:bodyPr>
            <a:normAutofit/>
          </a:bodyPr>
          <a:lstStyle/>
          <a:p>
            <a:r>
              <a:rPr lang="nl-NL" sz="4000" dirty="0"/>
              <a:t>Vervolg na IJsselgestuurd-Noord.</a:t>
            </a:r>
          </a:p>
        </p:txBody>
      </p:sp>
      <p:pic>
        <p:nvPicPr>
          <p:cNvPr id="8" name="Picture 2" descr="isala-logo-2025">
            <a:extLst>
              <a:ext uri="{FF2B5EF4-FFF2-40B4-BE49-F238E27FC236}">
                <a16:creationId xmlns:a16="http://schemas.microsoft.com/office/drawing/2014/main" id="{E8F83072-C49D-97DD-9FDB-BC0DAE90D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7020" y="5932191"/>
            <a:ext cx="1104828" cy="5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30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40FB2A4-865A-2486-4492-559BB4B24CA5}"/>
              </a:ext>
            </a:extLst>
          </p:cNvPr>
          <p:cNvPicPr>
            <a:picLocks noChangeAspect="1"/>
          </p:cNvPicPr>
          <p:nvPr/>
        </p:nvPicPr>
        <p:blipFill>
          <a:blip r:embed="rId2"/>
          <a:stretch>
            <a:fillRect/>
          </a:stretch>
        </p:blipFill>
        <p:spPr>
          <a:xfrm>
            <a:off x="848949" y="312052"/>
            <a:ext cx="10268053" cy="879997"/>
          </a:xfrm>
          <a:prstGeom prst="rect">
            <a:avLst/>
          </a:prstGeom>
        </p:spPr>
      </p:pic>
      <p:pic>
        <p:nvPicPr>
          <p:cNvPr id="6" name="Tijdelijke aanduiding voor inhoud 4" descr="Afbeelding met tekst, schermopname, diagram, kaart&#10;&#10;Automatisch gegenereerde beschrijving">
            <a:extLst>
              <a:ext uri="{FF2B5EF4-FFF2-40B4-BE49-F238E27FC236}">
                <a16:creationId xmlns:a16="http://schemas.microsoft.com/office/drawing/2014/main" id="{90B5E927-7B2D-A1FB-1671-B753F6007E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9593" y="1381624"/>
            <a:ext cx="9980578" cy="5428710"/>
          </a:xfrm>
          <a:prstGeom prst="rect">
            <a:avLst/>
          </a:prstGeom>
        </p:spPr>
      </p:pic>
      <p:cxnSp>
        <p:nvCxnSpPr>
          <p:cNvPr id="8" name="Rechte verbindingslijn met pijl 7">
            <a:extLst>
              <a:ext uri="{FF2B5EF4-FFF2-40B4-BE49-F238E27FC236}">
                <a16:creationId xmlns:a16="http://schemas.microsoft.com/office/drawing/2014/main" id="{510A2A4E-95EC-0CC0-6984-347A260D7C2C}"/>
              </a:ext>
            </a:extLst>
          </p:cNvPr>
          <p:cNvCxnSpPr>
            <a:cxnSpLocks/>
          </p:cNvCxnSpPr>
          <p:nvPr/>
        </p:nvCxnSpPr>
        <p:spPr>
          <a:xfrm flipH="1" flipV="1">
            <a:off x="7987420" y="5120310"/>
            <a:ext cx="196988" cy="247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49D3A543-C87D-AC22-1AD1-8E07A2F62AB9}"/>
              </a:ext>
            </a:extLst>
          </p:cNvPr>
          <p:cNvCxnSpPr>
            <a:cxnSpLocks/>
          </p:cNvCxnSpPr>
          <p:nvPr/>
        </p:nvCxnSpPr>
        <p:spPr>
          <a:xfrm flipH="1">
            <a:off x="6096000" y="5023998"/>
            <a:ext cx="172361" cy="263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68D9C961-2586-C140-8CD1-169BE79E73F6}"/>
              </a:ext>
            </a:extLst>
          </p:cNvPr>
          <p:cNvCxnSpPr>
            <a:cxnSpLocks/>
          </p:cNvCxnSpPr>
          <p:nvPr/>
        </p:nvCxnSpPr>
        <p:spPr>
          <a:xfrm flipH="1" flipV="1">
            <a:off x="7023370" y="4776280"/>
            <a:ext cx="359924" cy="43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8D10A8DC-5DA8-E0BA-94B2-E01A97AF738B}"/>
              </a:ext>
            </a:extLst>
          </p:cNvPr>
          <p:cNvCxnSpPr>
            <a:cxnSpLocks/>
          </p:cNvCxnSpPr>
          <p:nvPr/>
        </p:nvCxnSpPr>
        <p:spPr>
          <a:xfrm flipH="1" flipV="1">
            <a:off x="8793804" y="6597953"/>
            <a:ext cx="127677" cy="247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247AC70F-1DEF-3693-1C6C-56E6206A2E4A}"/>
              </a:ext>
            </a:extLst>
          </p:cNvPr>
          <p:cNvCxnSpPr>
            <a:cxnSpLocks/>
          </p:cNvCxnSpPr>
          <p:nvPr/>
        </p:nvCxnSpPr>
        <p:spPr>
          <a:xfrm flipH="1">
            <a:off x="6536987" y="4776280"/>
            <a:ext cx="256668" cy="87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73CF84FD-DAD5-F956-81CB-D9762D25C8E2}"/>
              </a:ext>
            </a:extLst>
          </p:cNvPr>
          <p:cNvCxnSpPr>
            <a:cxnSpLocks/>
          </p:cNvCxnSpPr>
          <p:nvPr/>
        </p:nvCxnSpPr>
        <p:spPr>
          <a:xfrm flipH="1" flipV="1">
            <a:off x="7616757" y="4880042"/>
            <a:ext cx="243192" cy="1439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9F57F2F-3806-2687-4813-9820EACBCB71}"/>
              </a:ext>
            </a:extLst>
          </p:cNvPr>
          <p:cNvCxnSpPr>
            <a:cxnSpLocks/>
          </p:cNvCxnSpPr>
          <p:nvPr/>
        </p:nvCxnSpPr>
        <p:spPr>
          <a:xfrm flipH="1" flipV="1">
            <a:off x="8358995" y="5777927"/>
            <a:ext cx="127677" cy="247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E6CA03B2-C48E-A6E7-70FC-68FB8ABEEA0E}"/>
              </a:ext>
            </a:extLst>
          </p:cNvPr>
          <p:cNvCxnSpPr>
            <a:cxnSpLocks/>
          </p:cNvCxnSpPr>
          <p:nvPr/>
        </p:nvCxnSpPr>
        <p:spPr>
          <a:xfrm flipH="1" flipV="1">
            <a:off x="8587595" y="6271739"/>
            <a:ext cx="127677" cy="2477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0D5BC9E5-796B-041E-1DDA-10F2D8F16965}"/>
              </a:ext>
            </a:extLst>
          </p:cNvPr>
          <p:cNvCxnSpPr>
            <a:cxnSpLocks/>
          </p:cNvCxnSpPr>
          <p:nvPr/>
        </p:nvCxnSpPr>
        <p:spPr>
          <a:xfrm flipH="1">
            <a:off x="5856051" y="5535679"/>
            <a:ext cx="93831" cy="301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E82B1595-A9D4-C08A-6F71-0A79F3E022FC}"/>
              </a:ext>
            </a:extLst>
          </p:cNvPr>
          <p:cNvCxnSpPr>
            <a:cxnSpLocks/>
          </p:cNvCxnSpPr>
          <p:nvPr/>
        </p:nvCxnSpPr>
        <p:spPr>
          <a:xfrm flipH="1">
            <a:off x="5716722" y="6025645"/>
            <a:ext cx="93831" cy="301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A32504BA-78D9-77A7-706E-08A1C8C613DE}"/>
              </a:ext>
            </a:extLst>
          </p:cNvPr>
          <p:cNvCxnSpPr>
            <a:cxnSpLocks/>
          </p:cNvCxnSpPr>
          <p:nvPr/>
        </p:nvCxnSpPr>
        <p:spPr>
          <a:xfrm flipH="1" flipV="1">
            <a:off x="7691874" y="4603621"/>
            <a:ext cx="168075" cy="2164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9F74B51C-C699-C037-FB36-1B03B0BD9C3E}"/>
              </a:ext>
            </a:extLst>
          </p:cNvPr>
          <p:cNvCxnSpPr>
            <a:cxnSpLocks/>
          </p:cNvCxnSpPr>
          <p:nvPr/>
        </p:nvCxnSpPr>
        <p:spPr>
          <a:xfrm flipH="1" flipV="1">
            <a:off x="7634507" y="5656787"/>
            <a:ext cx="310859" cy="1916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Rechte verbindingslijn met pijl 38">
            <a:extLst>
              <a:ext uri="{FF2B5EF4-FFF2-40B4-BE49-F238E27FC236}">
                <a16:creationId xmlns:a16="http://schemas.microsoft.com/office/drawing/2014/main" id="{E26C96B3-DD4B-EDE8-CE3A-AF901ED864D2}"/>
              </a:ext>
            </a:extLst>
          </p:cNvPr>
          <p:cNvCxnSpPr>
            <a:cxnSpLocks/>
          </p:cNvCxnSpPr>
          <p:nvPr/>
        </p:nvCxnSpPr>
        <p:spPr>
          <a:xfrm flipH="1" flipV="1">
            <a:off x="8141243" y="6016585"/>
            <a:ext cx="253322" cy="192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Rechte verbindingslijn met pijl 50">
            <a:extLst>
              <a:ext uri="{FF2B5EF4-FFF2-40B4-BE49-F238E27FC236}">
                <a16:creationId xmlns:a16="http://schemas.microsoft.com/office/drawing/2014/main" id="{8A1ECD96-D2D0-6544-B558-3C548BB025D6}"/>
              </a:ext>
            </a:extLst>
          </p:cNvPr>
          <p:cNvCxnSpPr>
            <a:cxnSpLocks/>
          </p:cNvCxnSpPr>
          <p:nvPr/>
        </p:nvCxnSpPr>
        <p:spPr>
          <a:xfrm flipH="1" flipV="1">
            <a:off x="7203332" y="4289058"/>
            <a:ext cx="368347" cy="2159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82B2672C-2882-2E46-5D0D-87D063708B8D}"/>
              </a:ext>
            </a:extLst>
          </p:cNvPr>
          <p:cNvCxnSpPr>
            <a:cxnSpLocks/>
          </p:cNvCxnSpPr>
          <p:nvPr/>
        </p:nvCxnSpPr>
        <p:spPr>
          <a:xfrm flipH="1">
            <a:off x="6605269" y="4259609"/>
            <a:ext cx="3767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Rechte verbindingslijn met pijl 52">
            <a:extLst>
              <a:ext uri="{FF2B5EF4-FFF2-40B4-BE49-F238E27FC236}">
                <a16:creationId xmlns:a16="http://schemas.microsoft.com/office/drawing/2014/main" id="{6C889C5B-BC69-AD23-C786-F594111F7EF6}"/>
              </a:ext>
            </a:extLst>
          </p:cNvPr>
          <p:cNvCxnSpPr>
            <a:cxnSpLocks/>
          </p:cNvCxnSpPr>
          <p:nvPr/>
        </p:nvCxnSpPr>
        <p:spPr>
          <a:xfrm flipH="1">
            <a:off x="6291220" y="5535679"/>
            <a:ext cx="374101" cy="150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Rechte verbindingslijn met pijl 69">
            <a:extLst>
              <a:ext uri="{FF2B5EF4-FFF2-40B4-BE49-F238E27FC236}">
                <a16:creationId xmlns:a16="http://schemas.microsoft.com/office/drawing/2014/main" id="{DDC48D12-6E69-784C-6AAD-C4BB652EB0F6}"/>
              </a:ext>
            </a:extLst>
          </p:cNvPr>
          <p:cNvCxnSpPr>
            <a:cxnSpLocks/>
          </p:cNvCxnSpPr>
          <p:nvPr/>
        </p:nvCxnSpPr>
        <p:spPr>
          <a:xfrm flipH="1">
            <a:off x="6665321" y="4144321"/>
            <a:ext cx="244748" cy="3606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Rechte verbindingslijn met pijl 71">
            <a:extLst>
              <a:ext uri="{FF2B5EF4-FFF2-40B4-BE49-F238E27FC236}">
                <a16:creationId xmlns:a16="http://schemas.microsoft.com/office/drawing/2014/main" id="{BCD8FBF9-4C7D-8538-886A-840845A35E0F}"/>
              </a:ext>
            </a:extLst>
          </p:cNvPr>
          <p:cNvCxnSpPr>
            <a:cxnSpLocks/>
          </p:cNvCxnSpPr>
          <p:nvPr/>
        </p:nvCxnSpPr>
        <p:spPr>
          <a:xfrm flipH="1">
            <a:off x="6605269" y="4195825"/>
            <a:ext cx="311843" cy="186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Rechte verbindingslijn met pijl 84">
            <a:extLst>
              <a:ext uri="{FF2B5EF4-FFF2-40B4-BE49-F238E27FC236}">
                <a16:creationId xmlns:a16="http://schemas.microsoft.com/office/drawing/2014/main" id="{3AD340EA-5EAF-284B-BBA8-5F9031AEB50D}"/>
              </a:ext>
            </a:extLst>
          </p:cNvPr>
          <p:cNvCxnSpPr>
            <a:cxnSpLocks/>
          </p:cNvCxnSpPr>
          <p:nvPr/>
        </p:nvCxnSpPr>
        <p:spPr>
          <a:xfrm flipH="1" flipV="1">
            <a:off x="7006659" y="5511065"/>
            <a:ext cx="373493" cy="587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2" name="Rechte verbindingslijn 91">
            <a:extLst>
              <a:ext uri="{FF2B5EF4-FFF2-40B4-BE49-F238E27FC236}">
                <a16:creationId xmlns:a16="http://schemas.microsoft.com/office/drawing/2014/main" id="{4CE5233C-1999-8C1C-5FB5-F84BADCC7C75}"/>
              </a:ext>
            </a:extLst>
          </p:cNvPr>
          <p:cNvCxnSpPr>
            <a:cxnSpLocks/>
          </p:cNvCxnSpPr>
          <p:nvPr/>
        </p:nvCxnSpPr>
        <p:spPr>
          <a:xfrm>
            <a:off x="6440617" y="5525155"/>
            <a:ext cx="162899" cy="132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Rechte verbindingslijn 95">
            <a:extLst>
              <a:ext uri="{FF2B5EF4-FFF2-40B4-BE49-F238E27FC236}">
                <a16:creationId xmlns:a16="http://schemas.microsoft.com/office/drawing/2014/main" id="{550ED8FD-B70C-5B6D-51DB-EF139C160291}"/>
              </a:ext>
            </a:extLst>
          </p:cNvPr>
          <p:cNvCxnSpPr>
            <a:cxnSpLocks/>
          </p:cNvCxnSpPr>
          <p:nvPr/>
        </p:nvCxnSpPr>
        <p:spPr>
          <a:xfrm>
            <a:off x="7175770" y="5905023"/>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Rechte verbindingslijn 96">
            <a:extLst>
              <a:ext uri="{FF2B5EF4-FFF2-40B4-BE49-F238E27FC236}">
                <a16:creationId xmlns:a16="http://schemas.microsoft.com/office/drawing/2014/main" id="{78A249AC-736A-F9F6-75C5-7BB27E0FA576}"/>
              </a:ext>
            </a:extLst>
          </p:cNvPr>
          <p:cNvCxnSpPr>
            <a:cxnSpLocks/>
          </p:cNvCxnSpPr>
          <p:nvPr/>
        </p:nvCxnSpPr>
        <p:spPr>
          <a:xfrm>
            <a:off x="6522066" y="5539320"/>
            <a:ext cx="0" cy="143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Rechte verbindingslijn 97">
            <a:extLst>
              <a:ext uri="{FF2B5EF4-FFF2-40B4-BE49-F238E27FC236}">
                <a16:creationId xmlns:a16="http://schemas.microsoft.com/office/drawing/2014/main" id="{EABDBDC9-251A-3950-3B3D-955DBB92F59D}"/>
              </a:ext>
            </a:extLst>
          </p:cNvPr>
          <p:cNvCxnSpPr>
            <a:cxnSpLocks/>
          </p:cNvCxnSpPr>
          <p:nvPr/>
        </p:nvCxnSpPr>
        <p:spPr>
          <a:xfrm>
            <a:off x="7156056" y="5478794"/>
            <a:ext cx="162899" cy="1322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Rechte verbindingslijn 101">
            <a:extLst>
              <a:ext uri="{FF2B5EF4-FFF2-40B4-BE49-F238E27FC236}">
                <a16:creationId xmlns:a16="http://schemas.microsoft.com/office/drawing/2014/main" id="{0C75FD5D-9106-422C-3B29-94265C08D6D2}"/>
              </a:ext>
            </a:extLst>
          </p:cNvPr>
          <p:cNvCxnSpPr>
            <a:cxnSpLocks/>
          </p:cNvCxnSpPr>
          <p:nvPr/>
        </p:nvCxnSpPr>
        <p:spPr>
          <a:xfrm flipH="1">
            <a:off x="7193405" y="5486088"/>
            <a:ext cx="61291" cy="1306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Rechte verbindingslijn 103">
            <a:extLst>
              <a:ext uri="{FF2B5EF4-FFF2-40B4-BE49-F238E27FC236}">
                <a16:creationId xmlns:a16="http://schemas.microsoft.com/office/drawing/2014/main" id="{6F37BA76-9F5D-2C21-2949-B2E9E542FF02}"/>
              </a:ext>
            </a:extLst>
          </p:cNvPr>
          <p:cNvCxnSpPr>
            <a:cxnSpLocks/>
          </p:cNvCxnSpPr>
          <p:nvPr/>
        </p:nvCxnSpPr>
        <p:spPr>
          <a:xfrm flipH="1">
            <a:off x="7718054" y="5719879"/>
            <a:ext cx="191527" cy="111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Rechte verbindingslijn 104">
            <a:extLst>
              <a:ext uri="{FF2B5EF4-FFF2-40B4-BE49-F238E27FC236}">
                <a16:creationId xmlns:a16="http://schemas.microsoft.com/office/drawing/2014/main" id="{44AB5935-FBA6-5041-0140-B7E6C8057B97}"/>
              </a:ext>
            </a:extLst>
          </p:cNvPr>
          <p:cNvCxnSpPr>
            <a:cxnSpLocks/>
          </p:cNvCxnSpPr>
          <p:nvPr/>
        </p:nvCxnSpPr>
        <p:spPr>
          <a:xfrm>
            <a:off x="7803839" y="5664575"/>
            <a:ext cx="19958" cy="1672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Rechte verbindingslijn 2">
            <a:extLst>
              <a:ext uri="{FF2B5EF4-FFF2-40B4-BE49-F238E27FC236}">
                <a16:creationId xmlns:a16="http://schemas.microsoft.com/office/drawing/2014/main" id="{2C20F3D3-3599-19B1-A8CC-4692A281F8B2}"/>
              </a:ext>
            </a:extLst>
          </p:cNvPr>
          <p:cNvCxnSpPr>
            <a:cxnSpLocks/>
          </p:cNvCxnSpPr>
          <p:nvPr/>
        </p:nvCxnSpPr>
        <p:spPr>
          <a:xfrm>
            <a:off x="6314080" y="3685180"/>
            <a:ext cx="1881473" cy="311452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kstballon: rechthoek 9">
            <a:extLst>
              <a:ext uri="{FF2B5EF4-FFF2-40B4-BE49-F238E27FC236}">
                <a16:creationId xmlns:a16="http://schemas.microsoft.com/office/drawing/2014/main" id="{47FB87C6-4FF3-1EDA-F455-AE58DD6D68F7}"/>
              </a:ext>
            </a:extLst>
          </p:cNvPr>
          <p:cNvSpPr/>
          <p:nvPr/>
        </p:nvSpPr>
        <p:spPr>
          <a:xfrm>
            <a:off x="5982976" y="5968060"/>
            <a:ext cx="1251315" cy="385356"/>
          </a:xfrm>
          <a:prstGeom prst="wedgeRectCallout">
            <a:avLst>
              <a:gd name="adj1" fmla="val 43710"/>
              <a:gd name="adj2" fmla="val -1623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NIET de bocht afsteken!</a:t>
            </a:r>
          </a:p>
        </p:txBody>
      </p:sp>
      <p:sp>
        <p:nvSpPr>
          <p:cNvPr id="11" name="Tekstballon: rechthoek 10">
            <a:extLst>
              <a:ext uri="{FF2B5EF4-FFF2-40B4-BE49-F238E27FC236}">
                <a16:creationId xmlns:a16="http://schemas.microsoft.com/office/drawing/2014/main" id="{C8200F2A-7B78-41FC-E412-3B444630CBD1}"/>
              </a:ext>
            </a:extLst>
          </p:cNvPr>
          <p:cNvSpPr/>
          <p:nvPr/>
        </p:nvSpPr>
        <p:spPr>
          <a:xfrm>
            <a:off x="6608634" y="3223126"/>
            <a:ext cx="1251315" cy="385356"/>
          </a:xfrm>
          <a:prstGeom prst="wedgeRectCallout">
            <a:avLst>
              <a:gd name="adj1" fmla="val -33170"/>
              <a:gd name="adj2" fmla="val 2084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Zonodig ronden voor de stroom !</a:t>
            </a:r>
          </a:p>
        </p:txBody>
      </p:sp>
      <p:sp>
        <p:nvSpPr>
          <p:cNvPr id="12" name="Tekstballon: rechthoek 11">
            <a:extLst>
              <a:ext uri="{FF2B5EF4-FFF2-40B4-BE49-F238E27FC236}">
                <a16:creationId xmlns:a16="http://schemas.microsoft.com/office/drawing/2014/main" id="{C603BBC9-D1E9-1F0B-ABDF-F59BC60B4B09}"/>
              </a:ext>
            </a:extLst>
          </p:cNvPr>
          <p:cNvSpPr/>
          <p:nvPr/>
        </p:nvSpPr>
        <p:spPr>
          <a:xfrm>
            <a:off x="8723637" y="4880042"/>
            <a:ext cx="1989240" cy="615458"/>
          </a:xfrm>
          <a:prstGeom prst="wedgeRectCallout">
            <a:avLst>
              <a:gd name="adj1" fmla="val -64219"/>
              <a:gd name="adj2" fmla="val 11283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Houdt stuurboordwal en blijf zolang mogelijk op je eigen weghelft</a:t>
            </a:r>
          </a:p>
        </p:txBody>
      </p:sp>
      <p:sp>
        <p:nvSpPr>
          <p:cNvPr id="19" name="Tekstballon: rechthoek 18">
            <a:extLst>
              <a:ext uri="{FF2B5EF4-FFF2-40B4-BE49-F238E27FC236}">
                <a16:creationId xmlns:a16="http://schemas.microsoft.com/office/drawing/2014/main" id="{3B8AA42F-D233-28A2-0B93-4F323CBA5A92}"/>
              </a:ext>
            </a:extLst>
          </p:cNvPr>
          <p:cNvSpPr/>
          <p:nvPr/>
        </p:nvSpPr>
        <p:spPr>
          <a:xfrm>
            <a:off x="7909581" y="3944259"/>
            <a:ext cx="1251315" cy="574452"/>
          </a:xfrm>
          <a:prstGeom prst="wedgeRectCallout">
            <a:avLst>
              <a:gd name="adj1" fmla="val -59050"/>
              <a:gd name="adj2" fmla="val 1280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Bij voldoende ruimte kan het met een boog. </a:t>
            </a:r>
          </a:p>
        </p:txBody>
      </p:sp>
      <p:sp>
        <p:nvSpPr>
          <p:cNvPr id="20" name="Tekstballon: rechthoek 19">
            <a:extLst>
              <a:ext uri="{FF2B5EF4-FFF2-40B4-BE49-F238E27FC236}">
                <a16:creationId xmlns:a16="http://schemas.microsoft.com/office/drawing/2014/main" id="{7959B737-8CA9-DBA6-EC0F-9008CE7DEDE5}"/>
              </a:ext>
            </a:extLst>
          </p:cNvPr>
          <p:cNvSpPr/>
          <p:nvPr/>
        </p:nvSpPr>
        <p:spPr>
          <a:xfrm>
            <a:off x="4724863" y="3901466"/>
            <a:ext cx="1251315" cy="886297"/>
          </a:xfrm>
          <a:prstGeom prst="wedgeRectCallout">
            <a:avLst>
              <a:gd name="adj1" fmla="val 66546"/>
              <a:gd name="adj2" fmla="val 855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Boeg richting Zutphen vóór je in de stroom komt.</a:t>
            </a:r>
          </a:p>
        </p:txBody>
      </p:sp>
      <p:pic>
        <p:nvPicPr>
          <p:cNvPr id="2" name="Afbeelding 1">
            <a:extLst>
              <a:ext uri="{FF2B5EF4-FFF2-40B4-BE49-F238E27FC236}">
                <a16:creationId xmlns:a16="http://schemas.microsoft.com/office/drawing/2014/main" id="{FEB63C05-382C-873B-252F-3D88B813C79A}"/>
              </a:ext>
            </a:extLst>
          </p:cNvPr>
          <p:cNvPicPr>
            <a:picLocks noChangeAspect="1"/>
          </p:cNvPicPr>
          <p:nvPr/>
        </p:nvPicPr>
        <p:blipFill>
          <a:blip r:embed="rId4"/>
          <a:stretch>
            <a:fillRect/>
          </a:stretch>
        </p:blipFill>
        <p:spPr>
          <a:xfrm>
            <a:off x="11088373" y="5934495"/>
            <a:ext cx="829128" cy="548688"/>
          </a:xfrm>
          <a:prstGeom prst="rect">
            <a:avLst/>
          </a:prstGeom>
        </p:spPr>
      </p:pic>
      <p:sp>
        <p:nvSpPr>
          <p:cNvPr id="4" name="Titel 3">
            <a:extLst>
              <a:ext uri="{FF2B5EF4-FFF2-40B4-BE49-F238E27FC236}">
                <a16:creationId xmlns:a16="http://schemas.microsoft.com/office/drawing/2014/main" id="{2B19E52B-2BDF-144D-CDED-043BDC2D8C96}"/>
              </a:ext>
            </a:extLst>
          </p:cNvPr>
          <p:cNvSpPr>
            <a:spLocks noGrp="1"/>
          </p:cNvSpPr>
          <p:nvPr>
            <p:ph type="title"/>
          </p:nvPr>
        </p:nvSpPr>
        <p:spPr>
          <a:xfrm>
            <a:off x="924380" y="465754"/>
            <a:ext cx="10515600" cy="1864371"/>
          </a:xfrm>
        </p:spPr>
        <p:txBody>
          <a:bodyPr>
            <a:normAutofit fontScale="90000"/>
          </a:bodyPr>
          <a:lstStyle/>
          <a:p>
            <a:r>
              <a:rPr lang="nl-NL" sz="4000" b="1" dirty="0">
                <a:latin typeface="Aptos" panose="020B0004020202020204" pitchFamily="34" charset="0"/>
              </a:rPr>
              <a:t>3. Routes en manoeuvres IJsselgestuurd-Noord.</a:t>
            </a:r>
            <a:br>
              <a:rPr lang="nl-NL" sz="4000" b="1" dirty="0">
                <a:latin typeface="Aptos" panose="020B0004020202020204" pitchFamily="34" charset="0"/>
              </a:rPr>
            </a:br>
            <a:br>
              <a:rPr lang="nl-NL" sz="4000" b="1" dirty="0">
                <a:latin typeface="Aptos" panose="020B0004020202020204" pitchFamily="34" charset="0"/>
              </a:rPr>
            </a:br>
            <a:br>
              <a:rPr lang="nl-NL" sz="4000" b="1" dirty="0">
                <a:latin typeface="Aptos" panose="020B0004020202020204" pitchFamily="34" charset="0"/>
              </a:rPr>
            </a:br>
            <a:r>
              <a:rPr lang="nl-NL" sz="2800" dirty="0"/>
              <a:t>1. Marshaven stroomopwaarts uit.</a:t>
            </a:r>
          </a:p>
        </p:txBody>
      </p:sp>
    </p:spTree>
    <p:extLst>
      <p:ext uri="{BB962C8B-B14F-4D97-AF65-F5344CB8AC3E}">
        <p14:creationId xmlns:p14="http://schemas.microsoft.com/office/powerpoint/2010/main" val="358110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E1F39-7C85-5C5D-A4BF-864BE9AB4138}"/>
              </a:ext>
            </a:extLst>
          </p:cNvPr>
          <p:cNvSpPr>
            <a:spLocks noGrp="1"/>
          </p:cNvSpPr>
          <p:nvPr>
            <p:ph type="title"/>
          </p:nvPr>
        </p:nvSpPr>
        <p:spPr/>
        <p:txBody>
          <a:bodyPr/>
          <a:lstStyle/>
          <a:p>
            <a:r>
              <a:rPr lang="nl-NL" dirty="0"/>
              <a:t> </a:t>
            </a:r>
          </a:p>
        </p:txBody>
      </p:sp>
      <p:pic>
        <p:nvPicPr>
          <p:cNvPr id="5" name="Tijdelijke aanduiding voor inhoud 4">
            <a:extLst>
              <a:ext uri="{FF2B5EF4-FFF2-40B4-BE49-F238E27FC236}">
                <a16:creationId xmlns:a16="http://schemas.microsoft.com/office/drawing/2014/main" id="{DB54C3A1-2133-70F5-126F-3CA9E3D80BDC}"/>
              </a:ext>
            </a:extLst>
          </p:cNvPr>
          <p:cNvPicPr>
            <a:picLocks noGrp="1" noChangeAspect="1"/>
          </p:cNvPicPr>
          <p:nvPr>
            <p:ph idx="1"/>
          </p:nvPr>
        </p:nvPicPr>
        <p:blipFill>
          <a:blip r:embed="rId3"/>
          <a:srcRect l="19909" t="23247" r="33075" b="25042"/>
          <a:stretch/>
        </p:blipFill>
        <p:spPr>
          <a:xfrm>
            <a:off x="1505690" y="2015916"/>
            <a:ext cx="4555639" cy="4494312"/>
          </a:xfrm>
        </p:spPr>
      </p:pic>
      <p:cxnSp>
        <p:nvCxnSpPr>
          <p:cNvPr id="10" name="Rechte verbindingslijn met pijl 9">
            <a:extLst>
              <a:ext uri="{FF2B5EF4-FFF2-40B4-BE49-F238E27FC236}">
                <a16:creationId xmlns:a16="http://schemas.microsoft.com/office/drawing/2014/main" id="{1AA5E82D-47DA-A76E-FD00-F0F71B6E6CB5}"/>
              </a:ext>
            </a:extLst>
          </p:cNvPr>
          <p:cNvCxnSpPr>
            <a:cxnSpLocks/>
          </p:cNvCxnSpPr>
          <p:nvPr/>
        </p:nvCxnSpPr>
        <p:spPr>
          <a:xfrm flipH="1">
            <a:off x="3275051" y="4293385"/>
            <a:ext cx="141038" cy="3268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FA137F3-3420-38CC-035B-62F4635FEC3F}"/>
              </a:ext>
            </a:extLst>
          </p:cNvPr>
          <p:cNvCxnSpPr>
            <a:cxnSpLocks/>
          </p:cNvCxnSpPr>
          <p:nvPr/>
        </p:nvCxnSpPr>
        <p:spPr>
          <a:xfrm flipH="1">
            <a:off x="3206068" y="4320476"/>
            <a:ext cx="279005" cy="210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D848A27-CA7E-3067-5C29-8BDAD5EAD480}"/>
              </a:ext>
            </a:extLst>
          </p:cNvPr>
          <p:cNvCxnSpPr>
            <a:cxnSpLocks/>
          </p:cNvCxnSpPr>
          <p:nvPr/>
        </p:nvCxnSpPr>
        <p:spPr>
          <a:xfrm flipH="1" flipV="1">
            <a:off x="3751869" y="4189184"/>
            <a:ext cx="316272" cy="193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D5EAA132-0180-FC44-7278-0D35BB2B05D7}"/>
              </a:ext>
            </a:extLst>
          </p:cNvPr>
          <p:cNvCxnSpPr>
            <a:cxnSpLocks/>
          </p:cNvCxnSpPr>
          <p:nvPr/>
        </p:nvCxnSpPr>
        <p:spPr>
          <a:xfrm flipH="1" flipV="1">
            <a:off x="4352147" y="4245718"/>
            <a:ext cx="259575" cy="476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77096B6-36E9-C795-31EC-E6A05614A7AB}"/>
              </a:ext>
            </a:extLst>
          </p:cNvPr>
          <p:cNvCxnSpPr>
            <a:cxnSpLocks/>
          </p:cNvCxnSpPr>
          <p:nvPr/>
        </p:nvCxnSpPr>
        <p:spPr>
          <a:xfrm>
            <a:off x="3206068" y="4868119"/>
            <a:ext cx="81837" cy="273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24E5D56B-2551-0B83-0F89-F07B9BBE6FD5}"/>
              </a:ext>
            </a:extLst>
          </p:cNvPr>
          <p:cNvCxnSpPr>
            <a:cxnSpLocks/>
          </p:cNvCxnSpPr>
          <p:nvPr/>
        </p:nvCxnSpPr>
        <p:spPr>
          <a:xfrm flipH="1" flipV="1">
            <a:off x="4995648" y="4356443"/>
            <a:ext cx="338203" cy="24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Rechte verbindingslijn met pijl 75">
            <a:extLst>
              <a:ext uri="{FF2B5EF4-FFF2-40B4-BE49-F238E27FC236}">
                <a16:creationId xmlns:a16="http://schemas.microsoft.com/office/drawing/2014/main" id="{4E3E884E-3BA5-C74B-EA6D-288CB49B3DE3}"/>
              </a:ext>
            </a:extLst>
          </p:cNvPr>
          <p:cNvCxnSpPr>
            <a:cxnSpLocks/>
          </p:cNvCxnSpPr>
          <p:nvPr/>
        </p:nvCxnSpPr>
        <p:spPr>
          <a:xfrm>
            <a:off x="3272463" y="4829509"/>
            <a:ext cx="235210" cy="7722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4" name="Rechte verbindingslijn met pijl 83">
            <a:extLst>
              <a:ext uri="{FF2B5EF4-FFF2-40B4-BE49-F238E27FC236}">
                <a16:creationId xmlns:a16="http://schemas.microsoft.com/office/drawing/2014/main" id="{8AFF6982-4428-5718-C7DE-4099DCAC9DA0}"/>
              </a:ext>
            </a:extLst>
          </p:cNvPr>
          <p:cNvCxnSpPr>
            <a:cxnSpLocks/>
          </p:cNvCxnSpPr>
          <p:nvPr/>
        </p:nvCxnSpPr>
        <p:spPr>
          <a:xfrm flipH="1">
            <a:off x="5656651" y="4392262"/>
            <a:ext cx="3172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5" name="Tekstballon: rechthoek 84">
            <a:extLst>
              <a:ext uri="{FF2B5EF4-FFF2-40B4-BE49-F238E27FC236}">
                <a16:creationId xmlns:a16="http://schemas.microsoft.com/office/drawing/2014/main" id="{20EB1F84-DDE8-9049-9F17-A66A4722C795}"/>
              </a:ext>
            </a:extLst>
          </p:cNvPr>
          <p:cNvSpPr/>
          <p:nvPr/>
        </p:nvSpPr>
        <p:spPr>
          <a:xfrm>
            <a:off x="997678" y="3960658"/>
            <a:ext cx="1874222" cy="815581"/>
          </a:xfrm>
          <a:prstGeom prst="wedgeRectCallout">
            <a:avLst>
              <a:gd name="adj1" fmla="val 72778"/>
              <a:gd name="adj2" fmla="val 4973"/>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Met boeg richting Zutphen de stroom aansnijden</a:t>
            </a:r>
            <a:r>
              <a:rPr kumimoji="0" lang="nl-NL" sz="1800" b="0" i="0" u="none" strike="noStrike" kern="1200" cap="none" spc="0" normalizeH="0" baseline="0" noProof="0" dirty="0">
                <a:ln>
                  <a:noFill/>
                </a:ln>
                <a:solidFill>
                  <a:prstClr val="white"/>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Aptos" panose="02110004020202020204"/>
              </a:rPr>
              <a:t>Zonodig ronden. </a:t>
            </a:r>
            <a:endPar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1" name="Stroomdiagram: Proces 100">
            <a:extLst>
              <a:ext uri="{FF2B5EF4-FFF2-40B4-BE49-F238E27FC236}">
                <a16:creationId xmlns:a16="http://schemas.microsoft.com/office/drawing/2014/main" id="{31272994-4DFC-0C4C-E317-D2EBF7B04908}"/>
              </a:ext>
            </a:extLst>
          </p:cNvPr>
          <p:cNvSpPr/>
          <p:nvPr/>
        </p:nvSpPr>
        <p:spPr>
          <a:xfrm>
            <a:off x="861987" y="553598"/>
            <a:ext cx="10077249" cy="969791"/>
          </a:xfrm>
          <a:prstGeom prst="flowChartProcess">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prstClr val="black"/>
                </a:solidFill>
                <a:effectLst/>
                <a:uLnTx/>
                <a:uFillTx/>
                <a:latin typeface="Aptos" panose="02110004020202020204"/>
                <a:ea typeface="+mn-ea"/>
                <a:cs typeface="+mn-cs"/>
              </a:rPr>
              <a:t>2. Houthaven</a:t>
            </a:r>
            <a:r>
              <a:rPr lang="nl-NL" sz="4400" dirty="0">
                <a:solidFill>
                  <a:prstClr val="black"/>
                </a:solidFill>
                <a:latin typeface="Aptos" panose="02110004020202020204"/>
              </a:rPr>
              <a:t>.</a:t>
            </a:r>
            <a:endParaRPr kumimoji="0" lang="nl-NL"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2" name="Stroomdiagram: Proces 101">
            <a:extLst>
              <a:ext uri="{FF2B5EF4-FFF2-40B4-BE49-F238E27FC236}">
                <a16:creationId xmlns:a16="http://schemas.microsoft.com/office/drawing/2014/main" id="{2EB89A8B-B180-2E8E-EB72-AEF995BB5415}"/>
              </a:ext>
            </a:extLst>
          </p:cNvPr>
          <p:cNvSpPr/>
          <p:nvPr/>
        </p:nvSpPr>
        <p:spPr>
          <a:xfrm>
            <a:off x="6237302" y="2529072"/>
            <a:ext cx="5637433" cy="4366041"/>
          </a:xfrm>
          <a:prstGeom prst="flowChart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rPr>
              <a:t>Houthaven in- en uitvaren gaat net als bij   de Marshaven; langs stuurboordwal met voldoende afstand tot de obstakels,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rPr>
              <a:t>voldoende zicht op de haven.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ptos" panose="02110004020202020204"/>
              </a:rPr>
              <a:t>Bij stroomopwaarts uitvaren stroom aan-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Aptos" panose="02110004020202020204"/>
              </a:rPr>
              <a:t>s</a:t>
            </a:r>
            <a:r>
              <a:rPr kumimoji="0" lang="nl-NL" sz="2400" b="0" i="0" u="none" strike="noStrike" kern="1200" cap="none" spc="0" normalizeH="0" baseline="0" noProof="0" dirty="0" err="1">
                <a:ln>
                  <a:noFill/>
                </a:ln>
                <a:solidFill>
                  <a:prstClr val="black"/>
                </a:solidFill>
                <a:effectLst/>
                <a:uLnTx/>
                <a:uFillTx/>
                <a:latin typeface="Aptos" panose="02110004020202020204"/>
                <a:ea typeface="+mn-ea"/>
                <a:cs typeface="+mn-cs"/>
              </a:rPr>
              <a:t>nijden</a:t>
            </a:r>
            <a:r>
              <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rPr>
              <a:t> met boeg richting </a:t>
            </a:r>
            <a:r>
              <a:rPr kumimoji="0" lang="nl-NL" sz="2400" b="0" i="0" u="none" strike="noStrike" kern="1200" cap="none" spc="0" normalizeH="0" baseline="0" noProof="0" dirty="0" err="1">
                <a:ln>
                  <a:noFill/>
                </a:ln>
                <a:solidFill>
                  <a:prstClr val="black"/>
                </a:solidFill>
                <a:effectLst/>
                <a:uLnTx/>
                <a:uFillTx/>
                <a:latin typeface="Aptos" panose="02110004020202020204"/>
                <a:ea typeface="+mn-ea"/>
                <a:cs typeface="+mn-cs"/>
              </a:rPr>
              <a:t>Zutp</a:t>
            </a:r>
            <a:r>
              <a:rPr lang="nl-NL" sz="2400" dirty="0">
                <a:solidFill>
                  <a:prstClr val="black"/>
                </a:solidFill>
                <a:latin typeface="Aptos" panose="02110004020202020204"/>
              </a:rPr>
              <a:t>hen. </a:t>
            </a:r>
            <a:endPar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86" name="Tekstballon: rechthoek 85">
            <a:extLst>
              <a:ext uri="{FF2B5EF4-FFF2-40B4-BE49-F238E27FC236}">
                <a16:creationId xmlns:a16="http://schemas.microsoft.com/office/drawing/2014/main" id="{0348307D-D37B-0CA8-2D31-484465485DC2}"/>
              </a:ext>
            </a:extLst>
          </p:cNvPr>
          <p:cNvSpPr/>
          <p:nvPr/>
        </p:nvSpPr>
        <p:spPr>
          <a:xfrm>
            <a:off x="3657152" y="5192663"/>
            <a:ext cx="1507597" cy="452235"/>
          </a:xfrm>
          <a:prstGeom prst="wedgeRectCallout">
            <a:avLst>
              <a:gd name="adj1" fmla="val -55614"/>
              <a:gd name="adj2" fmla="val -112911"/>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 Houdt afstand van de krib </a:t>
            </a:r>
          </a:p>
        </p:txBody>
      </p:sp>
      <p:pic>
        <p:nvPicPr>
          <p:cNvPr id="3" name="Afbeelding 2">
            <a:extLst>
              <a:ext uri="{FF2B5EF4-FFF2-40B4-BE49-F238E27FC236}">
                <a16:creationId xmlns:a16="http://schemas.microsoft.com/office/drawing/2014/main" id="{289E099A-0D9C-5A06-315F-4F8238869B8E}"/>
              </a:ext>
            </a:extLst>
          </p:cNvPr>
          <p:cNvPicPr>
            <a:picLocks noChangeAspect="1"/>
          </p:cNvPicPr>
          <p:nvPr/>
        </p:nvPicPr>
        <p:blipFill>
          <a:blip r:embed="rId4"/>
          <a:stretch>
            <a:fillRect/>
          </a:stretch>
        </p:blipFill>
        <p:spPr>
          <a:xfrm>
            <a:off x="10939236" y="6218530"/>
            <a:ext cx="829128" cy="548688"/>
          </a:xfrm>
          <a:prstGeom prst="rect">
            <a:avLst/>
          </a:prstGeom>
        </p:spPr>
      </p:pic>
      <p:cxnSp>
        <p:nvCxnSpPr>
          <p:cNvPr id="9" name="Rechte verbindingslijn met pijl 8">
            <a:extLst>
              <a:ext uri="{FF2B5EF4-FFF2-40B4-BE49-F238E27FC236}">
                <a16:creationId xmlns:a16="http://schemas.microsoft.com/office/drawing/2014/main" id="{0CA6132C-15F8-66BD-831F-FF8A0951CAFE}"/>
              </a:ext>
            </a:extLst>
          </p:cNvPr>
          <p:cNvCxnSpPr>
            <a:cxnSpLocks/>
          </p:cNvCxnSpPr>
          <p:nvPr/>
        </p:nvCxnSpPr>
        <p:spPr>
          <a:xfrm>
            <a:off x="3381088" y="5359683"/>
            <a:ext cx="81837" cy="273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C14B010B-46A2-C574-0CD8-B501510932BA}"/>
              </a:ext>
            </a:extLst>
          </p:cNvPr>
          <p:cNvCxnSpPr>
            <a:cxnSpLocks/>
          </p:cNvCxnSpPr>
          <p:nvPr/>
        </p:nvCxnSpPr>
        <p:spPr>
          <a:xfrm>
            <a:off x="3507608" y="5828593"/>
            <a:ext cx="81837" cy="2733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1B5CDF43-D657-AAE6-0613-5EED4737F2D9}"/>
              </a:ext>
            </a:extLst>
          </p:cNvPr>
          <p:cNvCxnSpPr>
            <a:cxnSpLocks/>
          </p:cNvCxnSpPr>
          <p:nvPr/>
        </p:nvCxnSpPr>
        <p:spPr>
          <a:xfrm>
            <a:off x="2976282" y="4906729"/>
            <a:ext cx="0" cy="362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kstballon: rechthoek 18">
            <a:extLst>
              <a:ext uri="{FF2B5EF4-FFF2-40B4-BE49-F238E27FC236}">
                <a16:creationId xmlns:a16="http://schemas.microsoft.com/office/drawing/2014/main" id="{7EDCD80F-548D-24BE-F5F6-61E24709DD4D}"/>
              </a:ext>
            </a:extLst>
          </p:cNvPr>
          <p:cNvSpPr/>
          <p:nvPr/>
        </p:nvSpPr>
        <p:spPr>
          <a:xfrm>
            <a:off x="1253375" y="5537349"/>
            <a:ext cx="1507597" cy="452235"/>
          </a:xfrm>
          <a:prstGeom prst="wedgeRectCallout">
            <a:avLst>
              <a:gd name="adj1" fmla="val 57934"/>
              <a:gd name="adj2" fmla="val -148177"/>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 </a:t>
            </a:r>
            <a:r>
              <a:rPr lang="nl-NL" sz="1100" dirty="0">
                <a:solidFill>
                  <a:prstClr val="white"/>
                </a:solidFill>
                <a:latin typeface="Aptos" panose="02110004020202020204"/>
              </a:rPr>
              <a:t>Raak niet te ver uit de wal.</a:t>
            </a:r>
            <a:endPar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5" name="Rechte verbindingslijn 24">
            <a:extLst>
              <a:ext uri="{FF2B5EF4-FFF2-40B4-BE49-F238E27FC236}">
                <a16:creationId xmlns:a16="http://schemas.microsoft.com/office/drawing/2014/main" id="{2415443E-3E4C-2A22-C367-0B72D9815A9E}"/>
              </a:ext>
            </a:extLst>
          </p:cNvPr>
          <p:cNvCxnSpPr>
            <a:cxnSpLocks/>
          </p:cNvCxnSpPr>
          <p:nvPr/>
        </p:nvCxnSpPr>
        <p:spPr>
          <a:xfrm flipV="1">
            <a:off x="2836280" y="5017248"/>
            <a:ext cx="254896" cy="708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Rechte verbindingslijn 28">
            <a:extLst>
              <a:ext uri="{FF2B5EF4-FFF2-40B4-BE49-F238E27FC236}">
                <a16:creationId xmlns:a16="http://schemas.microsoft.com/office/drawing/2014/main" id="{755D98D4-E103-C52B-4B92-98FE1CCE6BFB}"/>
              </a:ext>
            </a:extLst>
          </p:cNvPr>
          <p:cNvCxnSpPr>
            <a:cxnSpLocks/>
          </p:cNvCxnSpPr>
          <p:nvPr/>
        </p:nvCxnSpPr>
        <p:spPr>
          <a:xfrm>
            <a:off x="2840169" y="5004808"/>
            <a:ext cx="228633" cy="833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04F87068-348F-BE73-0C71-6CB551926814}"/>
              </a:ext>
            </a:extLst>
          </p:cNvPr>
          <p:cNvCxnSpPr>
            <a:cxnSpLocks/>
          </p:cNvCxnSpPr>
          <p:nvPr/>
        </p:nvCxnSpPr>
        <p:spPr>
          <a:xfrm>
            <a:off x="2872288" y="3809216"/>
            <a:ext cx="251927" cy="18923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A2EEC32-EF9C-7334-AFA8-0654A9B14709}"/>
              </a:ext>
            </a:extLst>
          </p:cNvPr>
          <p:cNvCxnSpPr>
            <a:cxnSpLocks/>
          </p:cNvCxnSpPr>
          <p:nvPr/>
        </p:nvCxnSpPr>
        <p:spPr>
          <a:xfrm>
            <a:off x="2387645" y="2714909"/>
            <a:ext cx="81837" cy="27337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C3C63494-FCF7-6473-8ED1-4DDB72C459F3}"/>
              </a:ext>
            </a:extLst>
          </p:cNvPr>
          <p:cNvCxnSpPr>
            <a:cxnSpLocks/>
          </p:cNvCxnSpPr>
          <p:nvPr/>
        </p:nvCxnSpPr>
        <p:spPr>
          <a:xfrm>
            <a:off x="2634079" y="3387977"/>
            <a:ext cx="126893" cy="27337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F46303B6-6045-4F30-22FA-B99195A05982}"/>
              </a:ext>
            </a:extLst>
          </p:cNvPr>
          <p:cNvCxnSpPr>
            <a:cxnSpLocks/>
          </p:cNvCxnSpPr>
          <p:nvPr/>
        </p:nvCxnSpPr>
        <p:spPr>
          <a:xfrm flipV="1">
            <a:off x="2760972" y="3368118"/>
            <a:ext cx="110928" cy="200089"/>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6" name="Tekstballon: rechthoek 45">
            <a:extLst>
              <a:ext uri="{FF2B5EF4-FFF2-40B4-BE49-F238E27FC236}">
                <a16:creationId xmlns:a16="http://schemas.microsoft.com/office/drawing/2014/main" id="{52CEF4AF-F4B5-C544-12B5-ED8BFB32DC4C}"/>
              </a:ext>
            </a:extLst>
          </p:cNvPr>
          <p:cNvSpPr/>
          <p:nvPr/>
        </p:nvSpPr>
        <p:spPr>
          <a:xfrm>
            <a:off x="3548526" y="2855867"/>
            <a:ext cx="1507597" cy="747227"/>
          </a:xfrm>
          <a:prstGeom prst="wedgeRectCallout">
            <a:avLst>
              <a:gd name="adj1" fmla="val -92993"/>
              <a:gd name="adj2" fmla="val 28156"/>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Aptos" panose="02110004020202020204"/>
                <a:ea typeface="+mn-ea"/>
                <a:cs typeface="+mn-cs"/>
              </a:rPr>
              <a:t> Houdt afstand van de krib en vaar langs stuurboordwal  de haven in. </a:t>
            </a:r>
          </a:p>
        </p:txBody>
      </p:sp>
      <p:cxnSp>
        <p:nvCxnSpPr>
          <p:cNvPr id="47" name="Rechte verbindingslijn met pijl 46">
            <a:extLst>
              <a:ext uri="{FF2B5EF4-FFF2-40B4-BE49-F238E27FC236}">
                <a16:creationId xmlns:a16="http://schemas.microsoft.com/office/drawing/2014/main" id="{BC58C8AF-D7FF-18A8-5905-270CFF8F819F}"/>
              </a:ext>
            </a:extLst>
          </p:cNvPr>
          <p:cNvCxnSpPr>
            <a:cxnSpLocks/>
          </p:cNvCxnSpPr>
          <p:nvPr/>
        </p:nvCxnSpPr>
        <p:spPr>
          <a:xfrm>
            <a:off x="3447096" y="4261824"/>
            <a:ext cx="336413" cy="106624"/>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F5942A52-E14E-CBD2-95C8-1D35D2449782}"/>
              </a:ext>
            </a:extLst>
          </p:cNvPr>
          <p:cNvCxnSpPr>
            <a:cxnSpLocks/>
          </p:cNvCxnSpPr>
          <p:nvPr/>
        </p:nvCxnSpPr>
        <p:spPr>
          <a:xfrm>
            <a:off x="4190671" y="4468443"/>
            <a:ext cx="322951" cy="125091"/>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52" name="Rechte verbindingslijn met pijl 51">
            <a:extLst>
              <a:ext uri="{FF2B5EF4-FFF2-40B4-BE49-F238E27FC236}">
                <a16:creationId xmlns:a16="http://schemas.microsoft.com/office/drawing/2014/main" id="{A98774FF-5989-8788-8F6E-1D0CE17F8841}"/>
              </a:ext>
            </a:extLst>
          </p:cNvPr>
          <p:cNvCxnSpPr>
            <a:cxnSpLocks/>
          </p:cNvCxnSpPr>
          <p:nvPr/>
        </p:nvCxnSpPr>
        <p:spPr>
          <a:xfrm>
            <a:off x="4869684" y="4685937"/>
            <a:ext cx="404762" cy="14357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4" name="Rechte verbindingslijn met pijl 3">
            <a:extLst>
              <a:ext uri="{FF2B5EF4-FFF2-40B4-BE49-F238E27FC236}">
                <a16:creationId xmlns:a16="http://schemas.microsoft.com/office/drawing/2014/main" id="{BCFC767A-987E-2523-ECC4-A73690ED59D5}"/>
              </a:ext>
            </a:extLst>
          </p:cNvPr>
          <p:cNvCxnSpPr>
            <a:cxnSpLocks/>
          </p:cNvCxnSpPr>
          <p:nvPr/>
        </p:nvCxnSpPr>
        <p:spPr>
          <a:xfrm>
            <a:off x="2221068" y="2170970"/>
            <a:ext cx="81837" cy="273378"/>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48404-4E61-7F4E-E222-4310B52D5CAA}"/>
              </a:ext>
            </a:extLst>
          </p:cNvPr>
          <p:cNvSpPr>
            <a:spLocks noGrp="1"/>
          </p:cNvSpPr>
          <p:nvPr>
            <p:ph type="title"/>
          </p:nvPr>
        </p:nvSpPr>
        <p:spPr/>
        <p:txBody>
          <a:bodyPr/>
          <a:lstStyle/>
          <a:p>
            <a:r>
              <a:rPr lang="nl-NL" dirty="0"/>
              <a:t>3. De Noorderhaven stroomopwaarts in.</a:t>
            </a:r>
          </a:p>
        </p:txBody>
      </p:sp>
      <p:pic>
        <p:nvPicPr>
          <p:cNvPr id="4" name="Tijdelijke aanduiding voor inhoud 3">
            <a:extLst>
              <a:ext uri="{FF2B5EF4-FFF2-40B4-BE49-F238E27FC236}">
                <a16:creationId xmlns:a16="http://schemas.microsoft.com/office/drawing/2014/main" id="{10206547-2E06-2606-967C-108E1DCEE4B8}"/>
              </a:ext>
            </a:extLst>
          </p:cNvPr>
          <p:cNvPicPr>
            <a:picLocks noGrp="1" noChangeAspect="1"/>
          </p:cNvPicPr>
          <p:nvPr>
            <p:ph idx="1"/>
          </p:nvPr>
        </p:nvPicPr>
        <p:blipFill>
          <a:blip r:embed="rId2"/>
          <a:stretch>
            <a:fillRect/>
          </a:stretch>
        </p:blipFill>
        <p:spPr>
          <a:xfrm>
            <a:off x="770915" y="1332687"/>
            <a:ext cx="9842769" cy="5252937"/>
          </a:xfrm>
          <a:prstGeom prst="rect">
            <a:avLst/>
          </a:prstGeom>
        </p:spPr>
      </p:pic>
      <p:cxnSp>
        <p:nvCxnSpPr>
          <p:cNvPr id="5" name="Rechte verbindingslijn met pijl 4">
            <a:extLst>
              <a:ext uri="{FF2B5EF4-FFF2-40B4-BE49-F238E27FC236}">
                <a16:creationId xmlns:a16="http://schemas.microsoft.com/office/drawing/2014/main" id="{331819AD-E20D-CD87-9C43-9E6F09C7C559}"/>
              </a:ext>
            </a:extLst>
          </p:cNvPr>
          <p:cNvCxnSpPr>
            <a:cxnSpLocks/>
          </p:cNvCxnSpPr>
          <p:nvPr/>
        </p:nvCxnSpPr>
        <p:spPr>
          <a:xfrm>
            <a:off x="4143983" y="1690688"/>
            <a:ext cx="136187" cy="274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68B567E2-3EC0-772F-0838-69F8136E7A70}"/>
              </a:ext>
            </a:extLst>
          </p:cNvPr>
          <p:cNvCxnSpPr>
            <a:cxnSpLocks/>
          </p:cNvCxnSpPr>
          <p:nvPr/>
        </p:nvCxnSpPr>
        <p:spPr>
          <a:xfrm>
            <a:off x="4599561" y="2556603"/>
            <a:ext cx="121596" cy="251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FF2B5EF4-FFF2-40B4-BE49-F238E27FC236}">
                <a16:creationId xmlns:a16="http://schemas.microsoft.com/office/drawing/2014/main" id="{9CA40FAF-6C1A-C3A7-1394-4C4609E9A9A7}"/>
              </a:ext>
            </a:extLst>
          </p:cNvPr>
          <p:cNvCxnSpPr>
            <a:cxnSpLocks/>
          </p:cNvCxnSpPr>
          <p:nvPr/>
        </p:nvCxnSpPr>
        <p:spPr>
          <a:xfrm>
            <a:off x="4897876" y="3275756"/>
            <a:ext cx="273996" cy="235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Rechte verbindingslijn met pijl 8">
            <a:extLst>
              <a:ext uri="{FF2B5EF4-FFF2-40B4-BE49-F238E27FC236}">
                <a16:creationId xmlns:a16="http://schemas.microsoft.com/office/drawing/2014/main" id="{18DDC78F-A6A6-8448-8DCE-501CC05671ED}"/>
              </a:ext>
            </a:extLst>
          </p:cNvPr>
          <p:cNvCxnSpPr>
            <a:cxnSpLocks/>
          </p:cNvCxnSpPr>
          <p:nvPr/>
        </p:nvCxnSpPr>
        <p:spPr>
          <a:xfrm>
            <a:off x="5692300" y="3725694"/>
            <a:ext cx="340468" cy="87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echte verbindingslijn met pijl 9">
            <a:extLst>
              <a:ext uri="{FF2B5EF4-FFF2-40B4-BE49-F238E27FC236}">
                <a16:creationId xmlns:a16="http://schemas.microsoft.com/office/drawing/2014/main" id="{B8136278-E95F-2983-C82A-FBA4C1AB8440}"/>
              </a:ext>
            </a:extLst>
          </p:cNvPr>
          <p:cNvCxnSpPr>
            <a:cxnSpLocks/>
          </p:cNvCxnSpPr>
          <p:nvPr/>
        </p:nvCxnSpPr>
        <p:spPr>
          <a:xfrm>
            <a:off x="6517532" y="3842425"/>
            <a:ext cx="3599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08664BD9-9707-27E0-949A-6BEAAF7527AE}"/>
              </a:ext>
            </a:extLst>
          </p:cNvPr>
          <p:cNvCxnSpPr>
            <a:cxnSpLocks/>
          </p:cNvCxnSpPr>
          <p:nvPr/>
        </p:nvCxnSpPr>
        <p:spPr>
          <a:xfrm>
            <a:off x="7393020" y="3959156"/>
            <a:ext cx="4085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68E175AD-9669-B4A5-9057-8254A5719E3D}"/>
              </a:ext>
            </a:extLst>
          </p:cNvPr>
          <p:cNvCxnSpPr>
            <a:cxnSpLocks/>
          </p:cNvCxnSpPr>
          <p:nvPr/>
        </p:nvCxnSpPr>
        <p:spPr>
          <a:xfrm>
            <a:off x="8226356" y="3959156"/>
            <a:ext cx="4085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BBDDDBB7-E516-A382-D3A1-90B987C12B03}"/>
              </a:ext>
            </a:extLst>
          </p:cNvPr>
          <p:cNvCxnSpPr>
            <a:cxnSpLocks/>
          </p:cNvCxnSpPr>
          <p:nvPr/>
        </p:nvCxnSpPr>
        <p:spPr>
          <a:xfrm flipV="1">
            <a:off x="9238033" y="3842425"/>
            <a:ext cx="421533" cy="1037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A394664D-9799-11D1-C6CE-F72A354D6DA4}"/>
              </a:ext>
            </a:extLst>
          </p:cNvPr>
          <p:cNvCxnSpPr>
            <a:cxnSpLocks/>
          </p:cNvCxnSpPr>
          <p:nvPr/>
        </p:nvCxnSpPr>
        <p:spPr>
          <a:xfrm>
            <a:off x="5171872" y="2889115"/>
            <a:ext cx="411805" cy="1653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751E4493-AA7B-3195-A2E3-134D6CA40AD2}"/>
              </a:ext>
            </a:extLst>
          </p:cNvPr>
          <p:cNvCxnSpPr>
            <a:cxnSpLocks/>
          </p:cNvCxnSpPr>
          <p:nvPr/>
        </p:nvCxnSpPr>
        <p:spPr>
          <a:xfrm>
            <a:off x="5862534" y="3193071"/>
            <a:ext cx="372896" cy="199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4CC9ACFF-F415-7E02-257D-C07FDAF76913}"/>
              </a:ext>
            </a:extLst>
          </p:cNvPr>
          <p:cNvCxnSpPr/>
          <p:nvPr/>
        </p:nvCxnSpPr>
        <p:spPr>
          <a:xfrm>
            <a:off x="3959157" y="319307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Rechte verbindingslijn 46">
            <a:extLst>
              <a:ext uri="{FF2B5EF4-FFF2-40B4-BE49-F238E27FC236}">
                <a16:creationId xmlns:a16="http://schemas.microsoft.com/office/drawing/2014/main" id="{E51DBECA-EB2C-C87C-E0A8-FFC97EE4C76A}"/>
              </a:ext>
            </a:extLst>
          </p:cNvPr>
          <p:cNvCxnSpPr>
            <a:cxnSpLocks/>
          </p:cNvCxnSpPr>
          <p:nvPr/>
        </p:nvCxnSpPr>
        <p:spPr>
          <a:xfrm>
            <a:off x="6012502" y="3193071"/>
            <a:ext cx="36480" cy="1994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Rechte verbindingslijn 50">
            <a:extLst>
              <a:ext uri="{FF2B5EF4-FFF2-40B4-BE49-F238E27FC236}">
                <a16:creationId xmlns:a16="http://schemas.microsoft.com/office/drawing/2014/main" id="{6A2DF956-7FBA-FC4E-8973-EB4CDBD7FE5A}"/>
              </a:ext>
            </a:extLst>
          </p:cNvPr>
          <p:cNvCxnSpPr>
            <a:cxnSpLocks/>
          </p:cNvCxnSpPr>
          <p:nvPr/>
        </p:nvCxnSpPr>
        <p:spPr>
          <a:xfrm>
            <a:off x="5377774" y="2889115"/>
            <a:ext cx="8105" cy="14881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Rechte verbindingslijn 51">
            <a:extLst>
              <a:ext uri="{FF2B5EF4-FFF2-40B4-BE49-F238E27FC236}">
                <a16:creationId xmlns:a16="http://schemas.microsoft.com/office/drawing/2014/main" id="{C512CABF-FD29-49AD-1BAF-50052A96664C}"/>
              </a:ext>
            </a:extLst>
          </p:cNvPr>
          <p:cNvCxnSpPr>
            <a:cxnSpLocks/>
          </p:cNvCxnSpPr>
          <p:nvPr/>
        </p:nvCxnSpPr>
        <p:spPr>
          <a:xfrm flipV="1">
            <a:off x="5862534" y="3235736"/>
            <a:ext cx="280486" cy="57043"/>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Rechte verbindingslijn 53">
            <a:extLst>
              <a:ext uri="{FF2B5EF4-FFF2-40B4-BE49-F238E27FC236}">
                <a16:creationId xmlns:a16="http://schemas.microsoft.com/office/drawing/2014/main" id="{55400128-EC81-35AD-5D22-2B6A98FF7A8A}"/>
              </a:ext>
            </a:extLst>
          </p:cNvPr>
          <p:cNvCxnSpPr>
            <a:cxnSpLocks/>
          </p:cNvCxnSpPr>
          <p:nvPr/>
        </p:nvCxnSpPr>
        <p:spPr>
          <a:xfrm flipV="1">
            <a:off x="5293466" y="2934359"/>
            <a:ext cx="184826" cy="82685"/>
          </a:xfrm>
          <a:prstGeom prst="line">
            <a:avLst/>
          </a:prstGeom>
        </p:spPr>
        <p:style>
          <a:lnRef idx="2">
            <a:schemeClr val="accent1"/>
          </a:lnRef>
          <a:fillRef idx="0">
            <a:schemeClr val="accent1"/>
          </a:fillRef>
          <a:effectRef idx="1">
            <a:schemeClr val="accent1"/>
          </a:effectRef>
          <a:fontRef idx="minor">
            <a:schemeClr val="tx1"/>
          </a:fontRef>
        </p:style>
      </p:cxnSp>
      <p:sp>
        <p:nvSpPr>
          <p:cNvPr id="3" name="Tekstballon: rechthoek 2">
            <a:extLst>
              <a:ext uri="{FF2B5EF4-FFF2-40B4-BE49-F238E27FC236}">
                <a16:creationId xmlns:a16="http://schemas.microsoft.com/office/drawing/2014/main" id="{4884B7F0-5E3D-70F8-302F-9554DC8A891F}"/>
              </a:ext>
            </a:extLst>
          </p:cNvPr>
          <p:cNvSpPr/>
          <p:nvPr/>
        </p:nvSpPr>
        <p:spPr>
          <a:xfrm>
            <a:off x="5565388" y="1885178"/>
            <a:ext cx="1251315" cy="385356"/>
          </a:xfrm>
          <a:prstGeom prst="wedgeRectCallout">
            <a:avLst>
              <a:gd name="adj1" fmla="val -71124"/>
              <a:gd name="adj2" fmla="val 22506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Niet de bocht afsteken!</a:t>
            </a:r>
          </a:p>
        </p:txBody>
      </p:sp>
      <p:sp>
        <p:nvSpPr>
          <p:cNvPr id="12" name="Tekstballon: rechthoek 11">
            <a:extLst>
              <a:ext uri="{FF2B5EF4-FFF2-40B4-BE49-F238E27FC236}">
                <a16:creationId xmlns:a16="http://schemas.microsoft.com/office/drawing/2014/main" id="{211C01E4-E73F-E034-A6A9-0E28B9260B20}"/>
              </a:ext>
            </a:extLst>
          </p:cNvPr>
          <p:cNvSpPr/>
          <p:nvPr/>
        </p:nvSpPr>
        <p:spPr>
          <a:xfrm>
            <a:off x="3040976" y="4200289"/>
            <a:ext cx="1856900" cy="896463"/>
          </a:xfrm>
          <a:prstGeom prst="wedgeRectCallout">
            <a:avLst>
              <a:gd name="adj1" fmla="val 57074"/>
              <a:gd name="adj2" fmla="val -1363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Vaar  als je zicht op de haven hebt aan stuurboordwal naar binnen. </a:t>
            </a:r>
          </a:p>
        </p:txBody>
      </p:sp>
      <p:sp>
        <p:nvSpPr>
          <p:cNvPr id="14" name="Stroomdiagram: Verbindingslijn 13">
            <a:extLst>
              <a:ext uri="{FF2B5EF4-FFF2-40B4-BE49-F238E27FC236}">
                <a16:creationId xmlns:a16="http://schemas.microsoft.com/office/drawing/2014/main" id="{99655136-B5AD-DE99-23B7-AC3EFFAA9FE9}"/>
              </a:ext>
            </a:extLst>
          </p:cNvPr>
          <p:cNvSpPr/>
          <p:nvPr/>
        </p:nvSpPr>
        <p:spPr>
          <a:xfrm>
            <a:off x="5424789" y="4035520"/>
            <a:ext cx="53503" cy="93305"/>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Afbeelding 5">
            <a:extLst>
              <a:ext uri="{FF2B5EF4-FFF2-40B4-BE49-F238E27FC236}">
                <a16:creationId xmlns:a16="http://schemas.microsoft.com/office/drawing/2014/main" id="{71DEB1C3-7FEB-31B6-70A6-B0E860A0F22A}"/>
              </a:ext>
            </a:extLst>
          </p:cNvPr>
          <p:cNvPicPr>
            <a:picLocks noChangeAspect="1"/>
          </p:cNvPicPr>
          <p:nvPr/>
        </p:nvPicPr>
        <p:blipFill>
          <a:blip r:embed="rId3"/>
          <a:stretch>
            <a:fillRect/>
          </a:stretch>
        </p:blipFill>
        <p:spPr>
          <a:xfrm>
            <a:off x="10939236" y="6036936"/>
            <a:ext cx="829128" cy="548688"/>
          </a:xfrm>
          <a:prstGeom prst="rect">
            <a:avLst/>
          </a:prstGeom>
        </p:spPr>
      </p:pic>
    </p:spTree>
    <p:extLst>
      <p:ext uri="{BB962C8B-B14F-4D97-AF65-F5344CB8AC3E}">
        <p14:creationId xmlns:p14="http://schemas.microsoft.com/office/powerpoint/2010/main" val="190107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48404-4E61-7F4E-E222-4310B52D5CAA}"/>
              </a:ext>
            </a:extLst>
          </p:cNvPr>
          <p:cNvSpPr>
            <a:spLocks noGrp="1"/>
          </p:cNvSpPr>
          <p:nvPr>
            <p:ph type="title"/>
          </p:nvPr>
        </p:nvSpPr>
        <p:spPr/>
        <p:txBody>
          <a:bodyPr/>
          <a:lstStyle/>
          <a:p>
            <a:r>
              <a:rPr lang="nl-NL" dirty="0"/>
              <a:t>3. De Noorderhaven stroomopwaarts uit.</a:t>
            </a:r>
          </a:p>
        </p:txBody>
      </p:sp>
      <p:pic>
        <p:nvPicPr>
          <p:cNvPr id="4" name="Tijdelijke aanduiding voor inhoud 3">
            <a:extLst>
              <a:ext uri="{FF2B5EF4-FFF2-40B4-BE49-F238E27FC236}">
                <a16:creationId xmlns:a16="http://schemas.microsoft.com/office/drawing/2014/main" id="{10206547-2E06-2606-967C-108E1DCEE4B8}"/>
              </a:ext>
            </a:extLst>
          </p:cNvPr>
          <p:cNvPicPr>
            <a:picLocks noGrp="1" noChangeAspect="1"/>
          </p:cNvPicPr>
          <p:nvPr>
            <p:ph idx="1"/>
          </p:nvPr>
        </p:nvPicPr>
        <p:blipFill>
          <a:blip r:embed="rId2"/>
          <a:stretch>
            <a:fillRect/>
          </a:stretch>
        </p:blipFill>
        <p:spPr>
          <a:xfrm>
            <a:off x="1147864" y="1284051"/>
            <a:ext cx="9640109" cy="6342434"/>
          </a:xfrm>
          <a:prstGeom prst="rect">
            <a:avLst/>
          </a:prstGeom>
        </p:spPr>
      </p:pic>
      <p:cxnSp>
        <p:nvCxnSpPr>
          <p:cNvPr id="5" name="Rechte verbindingslijn met pijl 4">
            <a:extLst>
              <a:ext uri="{FF2B5EF4-FFF2-40B4-BE49-F238E27FC236}">
                <a16:creationId xmlns:a16="http://schemas.microsoft.com/office/drawing/2014/main" id="{D9D88DB7-AE8E-66CE-F149-93E96473AF39}"/>
              </a:ext>
            </a:extLst>
          </p:cNvPr>
          <p:cNvCxnSpPr>
            <a:cxnSpLocks/>
          </p:cNvCxnSpPr>
          <p:nvPr/>
        </p:nvCxnSpPr>
        <p:spPr>
          <a:xfrm>
            <a:off x="4824919" y="3429000"/>
            <a:ext cx="285749" cy="1799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Rechte verbindingslijn met pijl 5">
            <a:extLst>
              <a:ext uri="{FF2B5EF4-FFF2-40B4-BE49-F238E27FC236}">
                <a16:creationId xmlns:a16="http://schemas.microsoft.com/office/drawing/2014/main" id="{417A4CD4-1AD1-98D6-9388-733A94F463FF}"/>
              </a:ext>
            </a:extLst>
          </p:cNvPr>
          <p:cNvCxnSpPr>
            <a:cxnSpLocks/>
          </p:cNvCxnSpPr>
          <p:nvPr/>
        </p:nvCxnSpPr>
        <p:spPr>
          <a:xfrm flipV="1">
            <a:off x="5110668" y="4443442"/>
            <a:ext cx="342901" cy="11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Rechte verbindingslijn met pijl 7">
            <a:extLst>
              <a:ext uri="{FF2B5EF4-FFF2-40B4-BE49-F238E27FC236}">
                <a16:creationId xmlns:a16="http://schemas.microsoft.com/office/drawing/2014/main" id="{48A73102-357B-738B-46D7-A54CE5116A4C}"/>
              </a:ext>
            </a:extLst>
          </p:cNvPr>
          <p:cNvCxnSpPr>
            <a:cxnSpLocks/>
          </p:cNvCxnSpPr>
          <p:nvPr/>
        </p:nvCxnSpPr>
        <p:spPr>
          <a:xfrm flipV="1">
            <a:off x="5263068" y="4595842"/>
            <a:ext cx="342901" cy="11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Rechte verbindingslijn met pijl 8">
            <a:extLst>
              <a:ext uri="{FF2B5EF4-FFF2-40B4-BE49-F238E27FC236}">
                <a16:creationId xmlns:a16="http://schemas.microsoft.com/office/drawing/2014/main" id="{9966C469-B424-B826-546D-532674CC50FC}"/>
              </a:ext>
            </a:extLst>
          </p:cNvPr>
          <p:cNvCxnSpPr>
            <a:cxnSpLocks/>
          </p:cNvCxnSpPr>
          <p:nvPr/>
        </p:nvCxnSpPr>
        <p:spPr>
          <a:xfrm flipV="1">
            <a:off x="5415468" y="4748242"/>
            <a:ext cx="342901" cy="1125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Tijdelijke aanduiding voor inhoud 3">
            <a:extLst>
              <a:ext uri="{FF2B5EF4-FFF2-40B4-BE49-F238E27FC236}">
                <a16:creationId xmlns:a16="http://schemas.microsoft.com/office/drawing/2014/main" id="{F63D4B89-4A7A-E84B-D401-E6CF9A34417E}"/>
              </a:ext>
            </a:extLst>
          </p:cNvPr>
          <p:cNvPicPr>
            <a:picLocks noChangeAspect="1"/>
          </p:cNvPicPr>
          <p:nvPr/>
        </p:nvPicPr>
        <p:blipFill>
          <a:blip r:embed="rId2"/>
          <a:stretch>
            <a:fillRect/>
          </a:stretch>
        </p:blipFill>
        <p:spPr>
          <a:xfrm>
            <a:off x="1136598" y="1284051"/>
            <a:ext cx="9640109" cy="6342434"/>
          </a:xfrm>
          <a:prstGeom prst="rect">
            <a:avLst/>
          </a:prstGeom>
        </p:spPr>
      </p:pic>
      <p:cxnSp>
        <p:nvCxnSpPr>
          <p:cNvPr id="11" name="Rechte verbindingslijn met pijl 10">
            <a:extLst>
              <a:ext uri="{FF2B5EF4-FFF2-40B4-BE49-F238E27FC236}">
                <a16:creationId xmlns:a16="http://schemas.microsoft.com/office/drawing/2014/main" id="{B581FE9D-F03F-B09E-B403-94F2A74F80AB}"/>
              </a:ext>
            </a:extLst>
          </p:cNvPr>
          <p:cNvCxnSpPr>
            <a:cxnSpLocks/>
          </p:cNvCxnSpPr>
          <p:nvPr/>
        </p:nvCxnSpPr>
        <p:spPr>
          <a:xfrm flipH="1" flipV="1">
            <a:off x="7013643" y="4066162"/>
            <a:ext cx="379378" cy="87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EDCCEE0-AFDC-82DF-D390-8D66FADFB3BB}"/>
              </a:ext>
            </a:extLst>
          </p:cNvPr>
          <p:cNvCxnSpPr>
            <a:cxnSpLocks/>
          </p:cNvCxnSpPr>
          <p:nvPr/>
        </p:nvCxnSpPr>
        <p:spPr>
          <a:xfrm flipH="1" flipV="1">
            <a:off x="6367969" y="3696597"/>
            <a:ext cx="285749" cy="213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CFD64984-2A4D-745D-1E32-C53F0CA52326}"/>
              </a:ext>
            </a:extLst>
          </p:cNvPr>
          <p:cNvCxnSpPr>
            <a:cxnSpLocks/>
          </p:cNvCxnSpPr>
          <p:nvPr/>
        </p:nvCxnSpPr>
        <p:spPr>
          <a:xfrm flipH="1" flipV="1">
            <a:off x="5999154" y="3439042"/>
            <a:ext cx="246635" cy="113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F0E0DDDD-2C6A-0DE9-DE5B-ACDA9B33D94C}"/>
              </a:ext>
            </a:extLst>
          </p:cNvPr>
          <p:cNvCxnSpPr>
            <a:cxnSpLocks/>
          </p:cNvCxnSpPr>
          <p:nvPr/>
        </p:nvCxnSpPr>
        <p:spPr>
          <a:xfrm flipH="1">
            <a:off x="5537832" y="3467368"/>
            <a:ext cx="304800" cy="56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F8AAAE02-6DF0-AB65-58C5-540E19CC4BE2}"/>
              </a:ext>
            </a:extLst>
          </p:cNvPr>
          <p:cNvCxnSpPr>
            <a:cxnSpLocks/>
          </p:cNvCxnSpPr>
          <p:nvPr/>
        </p:nvCxnSpPr>
        <p:spPr>
          <a:xfrm flipH="1">
            <a:off x="5582354" y="3399913"/>
            <a:ext cx="163038" cy="2610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ABA9DFDF-351D-4B79-520A-3E3BE53BBDD9}"/>
              </a:ext>
            </a:extLst>
          </p:cNvPr>
          <p:cNvCxnSpPr>
            <a:cxnSpLocks/>
          </p:cNvCxnSpPr>
          <p:nvPr/>
        </p:nvCxnSpPr>
        <p:spPr>
          <a:xfrm flipH="1">
            <a:off x="5625942" y="3375834"/>
            <a:ext cx="71198" cy="3776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9ED2D557-5FE1-BD50-16B6-3CA58063B2F4}"/>
              </a:ext>
            </a:extLst>
          </p:cNvPr>
          <p:cNvCxnSpPr>
            <a:cxnSpLocks/>
          </p:cNvCxnSpPr>
          <p:nvPr/>
        </p:nvCxnSpPr>
        <p:spPr>
          <a:xfrm flipH="1">
            <a:off x="5508553" y="3883284"/>
            <a:ext cx="77557" cy="2835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626E0075-06E5-0DB6-05B3-EB74772E45CC}"/>
              </a:ext>
            </a:extLst>
          </p:cNvPr>
          <p:cNvCxnSpPr>
            <a:cxnSpLocks/>
          </p:cNvCxnSpPr>
          <p:nvPr/>
        </p:nvCxnSpPr>
        <p:spPr>
          <a:xfrm>
            <a:off x="5499488" y="2947317"/>
            <a:ext cx="146431" cy="45259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813E94F3-CD19-8BB9-3429-8C585D91F982}"/>
              </a:ext>
            </a:extLst>
          </p:cNvPr>
          <p:cNvCxnSpPr>
            <a:cxnSpLocks/>
          </p:cNvCxnSpPr>
          <p:nvPr/>
        </p:nvCxnSpPr>
        <p:spPr>
          <a:xfrm>
            <a:off x="5484414" y="4423158"/>
            <a:ext cx="15074" cy="285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a:extLst>
              <a:ext uri="{FF2B5EF4-FFF2-40B4-BE49-F238E27FC236}">
                <a16:creationId xmlns:a16="http://schemas.microsoft.com/office/drawing/2014/main" id="{F9B9596F-279F-0B0F-FE4F-8BF3AC2EC957}"/>
              </a:ext>
            </a:extLst>
          </p:cNvPr>
          <p:cNvCxnSpPr>
            <a:cxnSpLocks/>
          </p:cNvCxnSpPr>
          <p:nvPr/>
        </p:nvCxnSpPr>
        <p:spPr>
          <a:xfrm>
            <a:off x="5505039" y="4984596"/>
            <a:ext cx="130514" cy="3055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Rechte verbindingslijn met pijl 48">
            <a:extLst>
              <a:ext uri="{FF2B5EF4-FFF2-40B4-BE49-F238E27FC236}">
                <a16:creationId xmlns:a16="http://schemas.microsoft.com/office/drawing/2014/main" id="{45DF893B-10F5-C6B9-277E-A2171DDEA6A8}"/>
              </a:ext>
            </a:extLst>
          </p:cNvPr>
          <p:cNvCxnSpPr>
            <a:cxnSpLocks/>
          </p:cNvCxnSpPr>
          <p:nvPr/>
        </p:nvCxnSpPr>
        <p:spPr>
          <a:xfrm>
            <a:off x="5840107" y="5573949"/>
            <a:ext cx="233093" cy="284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C9BBEC36-271F-3A71-B2DA-CBC770AA61C2}"/>
              </a:ext>
            </a:extLst>
          </p:cNvPr>
          <p:cNvCxnSpPr>
            <a:cxnSpLocks/>
          </p:cNvCxnSpPr>
          <p:nvPr/>
        </p:nvCxnSpPr>
        <p:spPr>
          <a:xfrm>
            <a:off x="6231619" y="6051859"/>
            <a:ext cx="166897" cy="2947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3" name="Inkt 52">
                <a:extLst>
                  <a:ext uri="{FF2B5EF4-FFF2-40B4-BE49-F238E27FC236}">
                    <a16:creationId xmlns:a16="http://schemas.microsoft.com/office/drawing/2014/main" id="{CFFC47CB-6D74-B1DA-6BC3-296B45F876BD}"/>
                  </a:ext>
                </a:extLst>
              </p14:cNvPr>
              <p14:cNvContentPartPr/>
              <p14:nvPr/>
            </p14:nvContentPartPr>
            <p14:xfrm>
              <a:off x="5700467" y="4795493"/>
              <a:ext cx="5040" cy="2160"/>
            </p14:xfrm>
          </p:contentPart>
        </mc:Choice>
        <mc:Fallback xmlns="">
          <p:pic>
            <p:nvPicPr>
              <p:cNvPr id="53" name="Inkt 52">
                <a:extLst>
                  <a:ext uri="{FF2B5EF4-FFF2-40B4-BE49-F238E27FC236}">
                    <a16:creationId xmlns:a16="http://schemas.microsoft.com/office/drawing/2014/main" id="{CFFC47CB-6D74-B1DA-6BC3-296B45F876BD}"/>
                  </a:ext>
                </a:extLst>
              </p:cNvPr>
              <p:cNvPicPr/>
              <p:nvPr/>
            </p:nvPicPr>
            <p:blipFill>
              <a:blip r:embed="rId4"/>
              <a:stretch>
                <a:fillRect/>
              </a:stretch>
            </p:blipFill>
            <p:spPr>
              <a:xfrm>
                <a:off x="5664467" y="4759493"/>
                <a:ext cx="76680" cy="73800"/>
              </a:xfrm>
              <a:prstGeom prst="rect">
                <a:avLst/>
              </a:prstGeom>
            </p:spPr>
          </p:pic>
        </mc:Fallback>
      </mc:AlternateContent>
      <p:cxnSp>
        <p:nvCxnSpPr>
          <p:cNvPr id="58" name="Rechte verbindingslijn met pijl 57">
            <a:extLst>
              <a:ext uri="{FF2B5EF4-FFF2-40B4-BE49-F238E27FC236}">
                <a16:creationId xmlns:a16="http://schemas.microsoft.com/office/drawing/2014/main" id="{97226E87-38BA-589C-FBB9-4D98A136A79C}"/>
              </a:ext>
            </a:extLst>
          </p:cNvPr>
          <p:cNvCxnSpPr>
            <a:cxnSpLocks/>
          </p:cNvCxnSpPr>
          <p:nvPr/>
        </p:nvCxnSpPr>
        <p:spPr>
          <a:xfrm>
            <a:off x="6653718" y="6982178"/>
            <a:ext cx="86839" cy="2924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Rechte verbindingslijn met pijl 60">
            <a:extLst>
              <a:ext uri="{FF2B5EF4-FFF2-40B4-BE49-F238E27FC236}">
                <a16:creationId xmlns:a16="http://schemas.microsoft.com/office/drawing/2014/main" id="{07A779E4-F527-149B-D61C-1345B9313028}"/>
              </a:ext>
            </a:extLst>
          </p:cNvPr>
          <p:cNvCxnSpPr>
            <a:cxnSpLocks/>
          </p:cNvCxnSpPr>
          <p:nvPr/>
        </p:nvCxnSpPr>
        <p:spPr>
          <a:xfrm>
            <a:off x="6510843" y="6492875"/>
            <a:ext cx="86839" cy="2924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kstballon: rechthoek 2">
            <a:extLst>
              <a:ext uri="{FF2B5EF4-FFF2-40B4-BE49-F238E27FC236}">
                <a16:creationId xmlns:a16="http://schemas.microsoft.com/office/drawing/2014/main" id="{CFF9FB66-FF62-C40F-46B2-61A48DDEE1CC}"/>
              </a:ext>
            </a:extLst>
          </p:cNvPr>
          <p:cNvSpPr/>
          <p:nvPr/>
        </p:nvSpPr>
        <p:spPr>
          <a:xfrm>
            <a:off x="6510843" y="2224258"/>
            <a:ext cx="1251315" cy="385356"/>
          </a:xfrm>
          <a:prstGeom prst="wedgeRectCallout">
            <a:avLst>
              <a:gd name="adj1" fmla="val -110645"/>
              <a:gd name="adj2" fmla="val 2662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Ronden voor de stroom. </a:t>
            </a:r>
          </a:p>
        </p:txBody>
      </p:sp>
      <p:sp>
        <p:nvSpPr>
          <p:cNvPr id="22" name="Tekstballon: rechthoek 21">
            <a:extLst>
              <a:ext uri="{FF2B5EF4-FFF2-40B4-BE49-F238E27FC236}">
                <a16:creationId xmlns:a16="http://schemas.microsoft.com/office/drawing/2014/main" id="{F9897B6D-267A-0ADD-F4CF-C5BCCC9686E4}"/>
              </a:ext>
            </a:extLst>
          </p:cNvPr>
          <p:cNvSpPr/>
          <p:nvPr/>
        </p:nvSpPr>
        <p:spPr>
          <a:xfrm>
            <a:off x="3192256" y="2671566"/>
            <a:ext cx="1251315" cy="622139"/>
          </a:xfrm>
          <a:prstGeom prst="wedgeRectCallout">
            <a:avLst>
              <a:gd name="adj1" fmla="val 137662"/>
              <a:gd name="adj2" fmla="val 257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Houdt afstand van deze wal. Let op de wind! </a:t>
            </a:r>
          </a:p>
        </p:txBody>
      </p:sp>
      <p:cxnSp>
        <p:nvCxnSpPr>
          <p:cNvPr id="23" name="Rechte verbindingslijn met pijl 22">
            <a:extLst>
              <a:ext uri="{FF2B5EF4-FFF2-40B4-BE49-F238E27FC236}">
                <a16:creationId xmlns:a16="http://schemas.microsoft.com/office/drawing/2014/main" id="{D514034B-C95D-63B0-C6D1-8A880B0BC2D2}"/>
              </a:ext>
            </a:extLst>
          </p:cNvPr>
          <p:cNvCxnSpPr>
            <a:cxnSpLocks/>
          </p:cNvCxnSpPr>
          <p:nvPr/>
        </p:nvCxnSpPr>
        <p:spPr>
          <a:xfrm flipH="1" flipV="1">
            <a:off x="7714594" y="4195556"/>
            <a:ext cx="440361" cy="52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Rechte verbindingslijn met pijl 6">
            <a:extLst>
              <a:ext uri="{FF2B5EF4-FFF2-40B4-BE49-F238E27FC236}">
                <a16:creationId xmlns:a16="http://schemas.microsoft.com/office/drawing/2014/main" id="{67D87E6C-BE1D-18AA-D6CA-E85817175E8C}"/>
              </a:ext>
            </a:extLst>
          </p:cNvPr>
          <p:cNvCxnSpPr>
            <a:cxnSpLocks/>
          </p:cNvCxnSpPr>
          <p:nvPr/>
        </p:nvCxnSpPr>
        <p:spPr>
          <a:xfrm>
            <a:off x="5769635" y="4795493"/>
            <a:ext cx="326365" cy="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 name="Tekstballon: rechthoek 19">
            <a:extLst>
              <a:ext uri="{FF2B5EF4-FFF2-40B4-BE49-F238E27FC236}">
                <a16:creationId xmlns:a16="http://schemas.microsoft.com/office/drawing/2014/main" id="{BE5DA0A9-8A25-7142-4B05-6F6866D048C4}"/>
              </a:ext>
            </a:extLst>
          </p:cNvPr>
          <p:cNvSpPr/>
          <p:nvPr/>
        </p:nvSpPr>
        <p:spPr>
          <a:xfrm>
            <a:off x="6510843" y="5573949"/>
            <a:ext cx="2311323" cy="385356"/>
          </a:xfrm>
          <a:prstGeom prst="wedgeRectCallout">
            <a:avLst>
              <a:gd name="adj1" fmla="val -76459"/>
              <a:gd name="adj2" fmla="val -2446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white"/>
                </a:solidFill>
                <a:effectLst/>
                <a:uLnTx/>
                <a:uFillTx/>
                <a:latin typeface="Aptos" panose="02110004020202020204"/>
                <a:ea typeface="+mn-ea"/>
                <a:cs typeface="+mn-cs"/>
              </a:rPr>
              <a:t>Vaar NOOIT tussen het groene baken en de wal door. </a:t>
            </a:r>
          </a:p>
        </p:txBody>
      </p:sp>
      <p:pic>
        <p:nvPicPr>
          <p:cNvPr id="18" name="Afbeelding 17">
            <a:extLst>
              <a:ext uri="{FF2B5EF4-FFF2-40B4-BE49-F238E27FC236}">
                <a16:creationId xmlns:a16="http://schemas.microsoft.com/office/drawing/2014/main" id="{656C7751-616E-245B-8895-090E9F5E6C44}"/>
              </a:ext>
            </a:extLst>
          </p:cNvPr>
          <p:cNvPicPr>
            <a:picLocks noChangeAspect="1"/>
          </p:cNvPicPr>
          <p:nvPr/>
        </p:nvPicPr>
        <p:blipFill>
          <a:blip r:embed="rId5"/>
          <a:stretch>
            <a:fillRect/>
          </a:stretch>
        </p:blipFill>
        <p:spPr>
          <a:xfrm>
            <a:off x="10939236" y="6022014"/>
            <a:ext cx="829128" cy="548688"/>
          </a:xfrm>
          <a:prstGeom prst="rect">
            <a:avLst/>
          </a:prstGeom>
        </p:spPr>
      </p:pic>
    </p:spTree>
    <p:extLst>
      <p:ext uri="{BB962C8B-B14F-4D97-AF65-F5344CB8AC3E}">
        <p14:creationId xmlns:p14="http://schemas.microsoft.com/office/powerpoint/2010/main" val="34879431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1752</Words>
  <Application>Microsoft Office PowerPoint</Application>
  <PresentationFormat>Breedbeeld</PresentationFormat>
  <Paragraphs>231</Paragraphs>
  <Slides>20</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Aptos</vt:lpstr>
      <vt:lpstr>Aptos Display</vt:lpstr>
      <vt:lpstr>Aptos Narrow</vt:lpstr>
      <vt:lpstr>Arial</vt:lpstr>
      <vt:lpstr>Calibri</vt:lpstr>
      <vt:lpstr>Times New Roman</vt:lpstr>
      <vt:lpstr>Kantoorthema</vt:lpstr>
      <vt:lpstr>Roeiopleidingencommissie ZRZV Isala             </vt:lpstr>
      <vt:lpstr> Handleiding praktijk situaties voor de opleiding IJsselgestuurd-Noord. </vt:lpstr>
      <vt:lpstr>1. Vaargebied en oriëntatie IJsselgestuurd-Noord.</vt:lpstr>
      <vt:lpstr>  2. Algemeen.</vt:lpstr>
      <vt:lpstr>Vervolg na IJsselgestuurd-Noord.</vt:lpstr>
      <vt:lpstr>3. Routes en manoeuvres IJsselgestuurd-Noord.   1. Marshaven stroomopwaarts uit.</vt:lpstr>
      <vt:lpstr> </vt:lpstr>
      <vt:lpstr>3. De Noorderhaven stroomopwaarts in.</vt:lpstr>
      <vt:lpstr>3. De Noorderhaven stroomopwaarts uit.</vt:lpstr>
      <vt:lpstr>3. De Noorderhaven stroomafwaarts in.</vt:lpstr>
      <vt:lpstr>4. Noorderhaven en oude brug. </vt:lpstr>
      <vt:lpstr>3. Route naar het kanaal, oversteken.</vt:lpstr>
      <vt:lpstr>3. Naar het kanaal als je niet kunt oversteken.</vt:lpstr>
      <vt:lpstr>Er zijn 3 kribben vóór de kanaalingang waarin je kunt draaien en wachten. </vt:lpstr>
      <vt:lpstr>5. Overgestoken en langs het kanaal. . </vt:lpstr>
      <vt:lpstr>6. Route naar het zandgat van Gorssel.</vt:lpstr>
      <vt:lpstr>7. Strandje 933, aanleggen.</vt:lpstr>
      <vt:lpstr>8 en 9. Boeien en het Zandgat van Gorssel.</vt:lpstr>
      <vt:lpstr>8. Omgaan met bakens en andere obstakels. Zorg dat je altijd je dode hoek verkend hebt door te wisselen van koers, om boeien en  obstakels zichtbaar te maken. Je moet het gezien hebben om zeker te zijn dat er niets ligt! </vt:lpstr>
      <vt:lpstr>Vervolg na IJsselgestuurd-Noord.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Lex Schouten</dc:creator>
  <cp:lastModifiedBy>Lex Schouten</cp:lastModifiedBy>
  <cp:revision>1</cp:revision>
  <dcterms:created xsi:type="dcterms:W3CDTF">2025-09-13T07:02:29Z</dcterms:created>
  <dcterms:modified xsi:type="dcterms:W3CDTF">2025-09-15T10:20:19Z</dcterms:modified>
</cp:coreProperties>
</file>